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3" r:id="rId1"/>
    <p:sldMasterId id="2147483930" r:id="rId2"/>
    <p:sldMasterId id="2147483947" r:id="rId3"/>
    <p:sldMasterId id="2147483964" r:id="rId4"/>
    <p:sldMasterId id="2147483981" r:id="rId5"/>
    <p:sldMasterId id="2147483998" r:id="rId6"/>
  </p:sldMasterIdLst>
  <p:sldIdLst>
    <p:sldId id="257" r:id="rId7"/>
    <p:sldId id="258" r:id="rId8"/>
    <p:sldId id="259" r:id="rId9"/>
    <p:sldId id="260" r:id="rId10"/>
    <p:sldId id="261" r:id="rId11"/>
    <p:sldId id="262" r:id="rId12"/>
    <p:sldId id="263" r:id="rId13"/>
    <p:sldId id="264" r:id="rId14"/>
    <p:sldId id="265" r:id="rId15"/>
    <p:sldId id="26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1216887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12462092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39970282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100905266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67634721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17955959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112667713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10622929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26351489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6838436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3558955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12552221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solidFill>
                  <a:prstClr val="black">
                    <a:tint val="75000"/>
                  </a:prstClr>
                </a:solidFill>
              </a:rPr>
              <a:pPr/>
              <a:t>28-Jan-21</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33162418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solidFill>
                  <a:prstClr val="black">
                    <a:tint val="75000"/>
                  </a:prstClr>
                </a:solidFill>
              </a:rPr>
              <a:pPr/>
              <a:t>28-Jan-21</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26069499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solidFill>
                  <a:prstClr val="black">
                    <a:tint val="75000"/>
                  </a:prstClr>
                </a:solidFill>
              </a:rPr>
              <a:pPr/>
              <a:t>28-Jan-21</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33815008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solidFill>
                  <a:prstClr val="black">
                    <a:tint val="75000"/>
                  </a:prstClr>
                </a:solidFill>
              </a:rPr>
              <a:pPr/>
              <a:t>28-Jan-21</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13165217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solidFill>
                  <a:prstClr val="black">
                    <a:tint val="75000"/>
                  </a:prstClr>
                </a:solidFill>
              </a:rPr>
              <a:pPr/>
              <a:t>28-Jan-21</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srgbClr val="39302A"/>
              </a:solidFill>
            </a:endParaRPr>
          </a:p>
        </p:txBody>
      </p:sp>
      <p:sp>
        <p:nvSpPr>
          <p:cNvPr id="7" name="Slide Number Placeholder 6"/>
          <p:cNvSpPr>
            <a:spLocks noGrp="1"/>
          </p:cNvSpPr>
          <p:nvPr>
            <p:ph type="sldNum" sz="quarter" idx="12"/>
          </p:nvPr>
        </p:nvSpPr>
        <p:spPr/>
        <p:txBody>
          <a:bodyPr/>
          <a:lstStyle/>
          <a:p>
            <a:fld id="{3A98EE3D-8CD1-4C3F-BD1C-C98C9596463C}" type="slidenum">
              <a:rPr lang="en-US" smtClean="0">
                <a:solidFill>
                  <a:srgbClr val="39302A"/>
                </a:solidFill>
              </a:rPr>
              <a:pPr/>
              <a:t>‹#›</a:t>
            </a:fld>
            <a:endParaRPr lang="en-US" dirty="0">
              <a:solidFill>
                <a:srgbClr val="39302A"/>
              </a:solidFill>
            </a:endParaRPr>
          </a:p>
        </p:txBody>
      </p:sp>
    </p:spTree>
    <p:extLst>
      <p:ext uri="{BB962C8B-B14F-4D97-AF65-F5344CB8AC3E}">
        <p14:creationId xmlns:p14="http://schemas.microsoft.com/office/powerpoint/2010/main" val="14494815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
        <p:nvSpPr>
          <p:cNvPr id="5" name="Date Placeholder 4"/>
          <p:cNvSpPr>
            <a:spLocks noGrp="1"/>
          </p:cNvSpPr>
          <p:nvPr>
            <p:ph type="dt" sz="half" idx="10"/>
          </p:nvPr>
        </p:nvSpPr>
        <p:spPr/>
        <p:txBody>
          <a:bodyPr/>
          <a:lstStyle/>
          <a:p>
            <a:fld id="{4907D986-8816-4272-A432-0437A28A9828}" type="datetime1">
              <a:rPr lang="en-US" smtClean="0">
                <a:solidFill>
                  <a:prstClr val="black">
                    <a:tint val="75000"/>
                  </a:prstClr>
                </a:solidFill>
              </a:rPr>
              <a:pPr/>
              <a:t>28-Jan-21</a:t>
            </a:fld>
            <a:endParaRPr lang="en-US" dirty="0">
              <a:solidFill>
                <a:prstClr val="black">
                  <a:tint val="75000"/>
                </a:prstClr>
              </a:solidFill>
            </a:endParaRPr>
          </a:p>
        </p:txBody>
      </p:sp>
    </p:spTree>
    <p:extLst>
      <p:ext uri="{BB962C8B-B14F-4D97-AF65-F5344CB8AC3E}">
        <p14:creationId xmlns:p14="http://schemas.microsoft.com/office/powerpoint/2010/main" val="6230095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3757110184"/>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47384958"/>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1563992270"/>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67603571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15924712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2268164759"/>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717402662"/>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1597258164"/>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4625830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19257349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7560179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solidFill>
                  <a:prstClr val="black">
                    <a:tint val="75000"/>
                  </a:prstClr>
                </a:solidFill>
              </a:rPr>
              <a:pPr/>
              <a:t>28-Jan-21</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20520793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solidFill>
                  <a:prstClr val="black">
                    <a:tint val="75000"/>
                  </a:prstClr>
                </a:solidFill>
              </a:rPr>
              <a:pPr/>
              <a:t>28-Jan-21</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38871306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solidFill>
                  <a:prstClr val="black">
                    <a:tint val="75000"/>
                  </a:prstClr>
                </a:solidFill>
              </a:rPr>
              <a:pPr/>
              <a:t>28-Jan-21</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14049865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solidFill>
                  <a:prstClr val="black">
                    <a:tint val="75000"/>
                  </a:prstClr>
                </a:solidFill>
              </a:rPr>
              <a:pPr/>
              <a:t>28-Jan-21</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19259025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solidFill>
                  <a:prstClr val="black">
                    <a:tint val="75000"/>
                  </a:prstClr>
                </a:solidFill>
              </a:rPr>
              <a:pPr/>
              <a:t>28-Jan-21</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32264242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solidFill>
                  <a:prstClr val="black">
                    <a:tint val="75000"/>
                  </a:prstClr>
                </a:solidFill>
              </a:rPr>
              <a:pPr/>
              <a:t>28-Jan-21</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srgbClr val="39302A"/>
              </a:solidFill>
            </a:endParaRPr>
          </a:p>
        </p:txBody>
      </p:sp>
      <p:sp>
        <p:nvSpPr>
          <p:cNvPr id="7" name="Slide Number Placeholder 6"/>
          <p:cNvSpPr>
            <a:spLocks noGrp="1"/>
          </p:cNvSpPr>
          <p:nvPr>
            <p:ph type="sldNum" sz="quarter" idx="12"/>
          </p:nvPr>
        </p:nvSpPr>
        <p:spPr/>
        <p:txBody>
          <a:bodyPr/>
          <a:lstStyle/>
          <a:p>
            <a:fld id="{3A98EE3D-8CD1-4C3F-BD1C-C98C9596463C}" type="slidenum">
              <a:rPr lang="en-US" smtClean="0">
                <a:solidFill>
                  <a:srgbClr val="39302A"/>
                </a:solidFill>
              </a:rPr>
              <a:pPr/>
              <a:t>‹#›</a:t>
            </a:fld>
            <a:endParaRPr lang="en-US" dirty="0">
              <a:solidFill>
                <a:srgbClr val="39302A"/>
              </a:solidFill>
            </a:endParaRPr>
          </a:p>
        </p:txBody>
      </p:sp>
    </p:spTree>
    <p:extLst>
      <p:ext uri="{BB962C8B-B14F-4D97-AF65-F5344CB8AC3E}">
        <p14:creationId xmlns:p14="http://schemas.microsoft.com/office/powerpoint/2010/main" val="33626278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
        <p:nvSpPr>
          <p:cNvPr id="5" name="Date Placeholder 4"/>
          <p:cNvSpPr>
            <a:spLocks noGrp="1"/>
          </p:cNvSpPr>
          <p:nvPr>
            <p:ph type="dt" sz="half" idx="10"/>
          </p:nvPr>
        </p:nvSpPr>
        <p:spPr/>
        <p:txBody>
          <a:bodyPr/>
          <a:lstStyle/>
          <a:p>
            <a:fld id="{4907D986-8816-4272-A432-0437A28A9828}" type="datetime1">
              <a:rPr lang="en-US" smtClean="0">
                <a:solidFill>
                  <a:prstClr val="black">
                    <a:tint val="75000"/>
                  </a:prstClr>
                </a:solidFill>
              </a:rPr>
              <a:pPr/>
              <a:t>28-Jan-21</a:t>
            </a:fld>
            <a:endParaRPr lang="en-US" dirty="0">
              <a:solidFill>
                <a:prstClr val="black">
                  <a:tint val="75000"/>
                </a:prstClr>
              </a:solidFill>
            </a:endParaRPr>
          </a:p>
        </p:txBody>
      </p:sp>
    </p:spTree>
    <p:extLst>
      <p:ext uri="{BB962C8B-B14F-4D97-AF65-F5344CB8AC3E}">
        <p14:creationId xmlns:p14="http://schemas.microsoft.com/office/powerpoint/2010/main" val="69426043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315173377"/>
      </p:ext>
    </p:extLst>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r>
              <a:rPr lang="en-US" sz="8000" dirty="0">
                <a:ln w="3175" cmpd="sng">
                  <a:noFill/>
                </a:ln>
                <a:solidFill>
                  <a:srgbClr val="5FCBEF">
                    <a:lumMod val="60000"/>
                    <a:lumOff val="40000"/>
                  </a:srgbClr>
                </a:solidFill>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r>
              <a:rPr lang="en-US" sz="8000" dirty="0">
                <a:ln w="3175" cmpd="sng">
                  <a:noFill/>
                </a:ln>
                <a:solidFill>
                  <a:srgbClr val="5FCBEF">
                    <a:lumMod val="60000"/>
                    <a:lumOff val="40000"/>
                  </a:srgbClr>
                </a:solidFill>
                <a:latin typeface="Arial"/>
              </a:rPr>
              <a:t>”</a:t>
            </a:r>
          </a:p>
        </p:txBody>
      </p:sp>
    </p:spTree>
    <p:extLst>
      <p:ext uri="{BB962C8B-B14F-4D97-AF65-F5344CB8AC3E}">
        <p14:creationId xmlns:p14="http://schemas.microsoft.com/office/powerpoint/2010/main" val="2277921418"/>
      </p:ext>
    </p:extLst>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1012849422"/>
      </p:ext>
    </p:extLst>
  </p:cSld>
  <p:clrMapOvr>
    <a:masterClrMapping/>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r>
              <a:rPr lang="en-US" sz="8000" dirty="0">
                <a:ln w="3175" cmpd="sng">
                  <a:noFill/>
                </a:ln>
                <a:solidFill>
                  <a:srgbClr val="5FCBEF">
                    <a:lumMod val="60000"/>
                    <a:lumOff val="40000"/>
                  </a:srgbClr>
                </a:solidFill>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r>
              <a:rPr lang="en-US" sz="8000" dirty="0">
                <a:ln w="3175" cmpd="sng">
                  <a:noFill/>
                </a:ln>
                <a:solidFill>
                  <a:srgbClr val="5FCBEF">
                    <a:lumMod val="60000"/>
                    <a:lumOff val="40000"/>
                  </a:srgbClr>
                </a:solidFill>
                <a:latin typeface="Arial"/>
              </a:rPr>
              <a:t>”</a:t>
            </a:r>
          </a:p>
        </p:txBody>
      </p:sp>
    </p:spTree>
    <p:extLst>
      <p:ext uri="{BB962C8B-B14F-4D97-AF65-F5344CB8AC3E}">
        <p14:creationId xmlns:p14="http://schemas.microsoft.com/office/powerpoint/2010/main" val="388110675"/>
      </p:ext>
    </p:extLst>
  </p:cSld>
  <p:clrMapOvr>
    <a:masterClrMapping/>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1920808198"/>
      </p:ext>
    </p:extLst>
  </p:cSld>
  <p:clrMapOvr>
    <a:masterClrMapping/>
  </p:clrMapOvr>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132178298"/>
      </p:ext>
    </p:extLst>
  </p:cSld>
  <p:clrMapOvr>
    <a:masterClrMapping/>
  </p:clrMapOvr>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4115851210"/>
      </p:ext>
    </p:extLst>
  </p:cSld>
  <p:clrMapOvr>
    <a:masterClrMapping/>
  </p:clrMapOvr>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1829101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solidFill>
                  <a:prstClr val="black">
                    <a:tint val="75000"/>
                  </a:prstClr>
                </a:solidFill>
              </a:rPr>
              <a:pPr/>
              <a:t>28-Jan-21</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244459108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369922617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29618280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solidFill>
                  <a:prstClr val="black">
                    <a:tint val="75000"/>
                  </a:prstClr>
                </a:solidFill>
              </a:rPr>
              <a:pPr/>
              <a:t>28-Jan-21</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310711245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solidFill>
                  <a:prstClr val="black">
                    <a:tint val="75000"/>
                  </a:prstClr>
                </a:solidFill>
              </a:rPr>
              <a:pPr/>
              <a:t>28-Jan-21</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93558550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solidFill>
                  <a:prstClr val="black">
                    <a:tint val="75000"/>
                  </a:prstClr>
                </a:solidFill>
              </a:rPr>
              <a:pPr/>
              <a:t>28-Jan-21</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8182745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solidFill>
                  <a:prstClr val="black">
                    <a:tint val="75000"/>
                  </a:prstClr>
                </a:solidFill>
              </a:rPr>
              <a:pPr/>
              <a:t>28-Jan-21</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224987719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solidFill>
                  <a:prstClr val="black">
                    <a:tint val="75000"/>
                  </a:prstClr>
                </a:solidFill>
              </a:rPr>
              <a:pPr/>
              <a:t>28-Jan-21</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srgbClr val="39302A"/>
              </a:solidFill>
            </a:endParaRPr>
          </a:p>
        </p:txBody>
      </p:sp>
      <p:sp>
        <p:nvSpPr>
          <p:cNvPr id="7" name="Slide Number Placeholder 6"/>
          <p:cNvSpPr>
            <a:spLocks noGrp="1"/>
          </p:cNvSpPr>
          <p:nvPr>
            <p:ph type="sldNum" sz="quarter" idx="12"/>
          </p:nvPr>
        </p:nvSpPr>
        <p:spPr/>
        <p:txBody>
          <a:bodyPr/>
          <a:lstStyle/>
          <a:p>
            <a:fld id="{3A98EE3D-8CD1-4C3F-BD1C-C98C9596463C}" type="slidenum">
              <a:rPr lang="en-US" smtClean="0">
                <a:solidFill>
                  <a:srgbClr val="39302A"/>
                </a:solidFill>
              </a:rPr>
              <a:pPr/>
              <a:t>‹#›</a:t>
            </a:fld>
            <a:endParaRPr lang="en-US" dirty="0">
              <a:solidFill>
                <a:srgbClr val="39302A"/>
              </a:solidFill>
            </a:endParaRPr>
          </a:p>
        </p:txBody>
      </p:sp>
    </p:spTree>
    <p:extLst>
      <p:ext uri="{BB962C8B-B14F-4D97-AF65-F5344CB8AC3E}">
        <p14:creationId xmlns:p14="http://schemas.microsoft.com/office/powerpoint/2010/main" val="416499621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
        <p:nvSpPr>
          <p:cNvPr id="5" name="Date Placeholder 4"/>
          <p:cNvSpPr>
            <a:spLocks noGrp="1"/>
          </p:cNvSpPr>
          <p:nvPr>
            <p:ph type="dt" sz="half" idx="10"/>
          </p:nvPr>
        </p:nvSpPr>
        <p:spPr/>
        <p:txBody>
          <a:bodyPr/>
          <a:lstStyle/>
          <a:p>
            <a:fld id="{4907D986-8816-4272-A432-0437A28A9828}" type="datetime1">
              <a:rPr lang="en-US" smtClean="0">
                <a:solidFill>
                  <a:prstClr val="black">
                    <a:tint val="75000"/>
                  </a:prstClr>
                </a:solidFill>
              </a:rPr>
              <a:pPr/>
              <a:t>28-Jan-21</a:t>
            </a:fld>
            <a:endParaRPr lang="en-US" dirty="0">
              <a:solidFill>
                <a:prstClr val="black">
                  <a:tint val="75000"/>
                </a:prstClr>
              </a:solidFill>
            </a:endParaRPr>
          </a:p>
        </p:txBody>
      </p:sp>
    </p:spTree>
    <p:extLst>
      <p:ext uri="{BB962C8B-B14F-4D97-AF65-F5344CB8AC3E}">
        <p14:creationId xmlns:p14="http://schemas.microsoft.com/office/powerpoint/2010/main" val="716988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163316960"/>
      </p:ext>
    </p:extLst>
  </p:cSld>
  <p:clrMapOvr>
    <a:masterClrMapping/>
  </p:clrMapOvr>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r>
              <a:rPr lang="en-US" sz="8000" dirty="0">
                <a:ln w="3175" cmpd="sng">
                  <a:noFill/>
                </a:ln>
                <a:solidFill>
                  <a:srgbClr val="5FCBEF">
                    <a:lumMod val="60000"/>
                    <a:lumOff val="40000"/>
                  </a:srgbClr>
                </a:solidFill>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r>
              <a:rPr lang="en-US" sz="8000" dirty="0">
                <a:ln w="3175" cmpd="sng">
                  <a:noFill/>
                </a:ln>
                <a:solidFill>
                  <a:srgbClr val="5FCBEF">
                    <a:lumMod val="60000"/>
                    <a:lumOff val="40000"/>
                  </a:srgbClr>
                </a:solidFill>
                <a:latin typeface="Arial"/>
              </a:rPr>
              <a:t>”</a:t>
            </a:r>
          </a:p>
        </p:txBody>
      </p:sp>
    </p:spTree>
    <p:extLst>
      <p:ext uri="{BB962C8B-B14F-4D97-AF65-F5344CB8AC3E}">
        <p14:creationId xmlns:p14="http://schemas.microsoft.com/office/powerpoint/2010/main" val="168201645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solidFill>
                  <a:prstClr val="black">
                    <a:tint val="75000"/>
                  </a:prstClr>
                </a:solidFill>
              </a:rPr>
              <a:pPr/>
              <a:t>28-Jan-21</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62407183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767437981"/>
      </p:ext>
    </p:extLst>
  </p:cSld>
  <p:clrMapOvr>
    <a:masterClrMapping/>
  </p:clrMapOvr>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r>
              <a:rPr lang="en-US" sz="8000" dirty="0">
                <a:ln w="3175" cmpd="sng">
                  <a:noFill/>
                </a:ln>
                <a:solidFill>
                  <a:srgbClr val="5FCBEF">
                    <a:lumMod val="60000"/>
                    <a:lumOff val="40000"/>
                  </a:srgbClr>
                </a:solidFill>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r>
              <a:rPr lang="en-US" sz="8000" dirty="0">
                <a:ln w="3175" cmpd="sng">
                  <a:noFill/>
                </a:ln>
                <a:solidFill>
                  <a:srgbClr val="5FCBEF">
                    <a:lumMod val="60000"/>
                    <a:lumOff val="40000"/>
                  </a:srgbClr>
                </a:solidFill>
                <a:latin typeface="Arial"/>
              </a:rPr>
              <a:t>”</a:t>
            </a:r>
          </a:p>
        </p:txBody>
      </p:sp>
    </p:spTree>
    <p:extLst>
      <p:ext uri="{BB962C8B-B14F-4D97-AF65-F5344CB8AC3E}">
        <p14:creationId xmlns:p14="http://schemas.microsoft.com/office/powerpoint/2010/main" val="129011035"/>
      </p:ext>
    </p:extLst>
  </p:cSld>
  <p:clrMapOvr>
    <a:masterClrMapping/>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717312916"/>
      </p:ext>
    </p:extLst>
  </p:cSld>
  <p:clrMapOvr>
    <a:masterClrMapping/>
  </p:clrMapOvr>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3474509993"/>
      </p:ext>
    </p:extLst>
  </p:cSld>
  <p:clrMapOvr>
    <a:masterClrMapping/>
  </p:clrMapOvr>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3362247148"/>
      </p:ext>
    </p:extLst>
  </p:cSld>
  <p:clrMapOvr>
    <a:masterClrMapping/>
  </p:clrMapOvr>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132299488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23065659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270258339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solidFill>
                  <a:prstClr val="black">
                    <a:tint val="75000"/>
                  </a:prstClr>
                </a:solidFill>
              </a:rPr>
              <a:pPr/>
              <a:t>28-Jan-21</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118475382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solidFill>
                  <a:prstClr val="black">
                    <a:tint val="75000"/>
                  </a:prstClr>
                </a:solidFill>
              </a:rPr>
              <a:pPr/>
              <a:t>28-Jan-21</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3365343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solidFill>
                  <a:prstClr val="black">
                    <a:tint val="75000"/>
                  </a:prstClr>
                </a:solidFill>
              </a:rPr>
              <a:pPr/>
              <a:t>28-Jan-21</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9427777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solidFill>
                  <a:prstClr val="black">
                    <a:tint val="75000"/>
                  </a:prstClr>
                </a:solidFill>
              </a:rPr>
              <a:pPr/>
              <a:t>28-Jan-21</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102292547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solidFill>
                  <a:prstClr val="black">
                    <a:tint val="75000"/>
                  </a:prstClr>
                </a:solidFill>
              </a:rPr>
              <a:pPr/>
              <a:t>28-Jan-21</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295210993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solidFill>
                  <a:prstClr val="black">
                    <a:tint val="75000"/>
                  </a:prstClr>
                </a:solidFill>
              </a:rPr>
              <a:pPr/>
              <a:t>28-Jan-21</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srgbClr val="39302A"/>
              </a:solidFill>
            </a:endParaRPr>
          </a:p>
        </p:txBody>
      </p:sp>
      <p:sp>
        <p:nvSpPr>
          <p:cNvPr id="7" name="Slide Number Placeholder 6"/>
          <p:cNvSpPr>
            <a:spLocks noGrp="1"/>
          </p:cNvSpPr>
          <p:nvPr>
            <p:ph type="sldNum" sz="quarter" idx="12"/>
          </p:nvPr>
        </p:nvSpPr>
        <p:spPr/>
        <p:txBody>
          <a:bodyPr/>
          <a:lstStyle/>
          <a:p>
            <a:fld id="{3A98EE3D-8CD1-4C3F-BD1C-C98C9596463C}" type="slidenum">
              <a:rPr lang="en-US" smtClean="0">
                <a:solidFill>
                  <a:srgbClr val="39302A"/>
                </a:solidFill>
              </a:rPr>
              <a:pPr/>
              <a:t>‹#›</a:t>
            </a:fld>
            <a:endParaRPr lang="en-US" dirty="0">
              <a:solidFill>
                <a:srgbClr val="39302A"/>
              </a:solidFill>
            </a:endParaRPr>
          </a:p>
        </p:txBody>
      </p:sp>
    </p:spTree>
    <p:extLst>
      <p:ext uri="{BB962C8B-B14F-4D97-AF65-F5344CB8AC3E}">
        <p14:creationId xmlns:p14="http://schemas.microsoft.com/office/powerpoint/2010/main" val="27034756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
        <p:nvSpPr>
          <p:cNvPr id="5" name="Date Placeholder 4"/>
          <p:cNvSpPr>
            <a:spLocks noGrp="1"/>
          </p:cNvSpPr>
          <p:nvPr>
            <p:ph type="dt" sz="half" idx="10"/>
          </p:nvPr>
        </p:nvSpPr>
        <p:spPr/>
        <p:txBody>
          <a:bodyPr/>
          <a:lstStyle/>
          <a:p>
            <a:fld id="{4907D986-8816-4272-A432-0437A28A9828}" type="datetime1">
              <a:rPr lang="en-US" smtClean="0">
                <a:solidFill>
                  <a:prstClr val="black">
                    <a:tint val="75000"/>
                  </a:prstClr>
                </a:solidFill>
              </a:rPr>
              <a:pPr/>
              <a:t>28-Jan-21</a:t>
            </a:fld>
            <a:endParaRPr lang="en-US" dirty="0">
              <a:solidFill>
                <a:prstClr val="black">
                  <a:tint val="75000"/>
                </a:prstClr>
              </a:solidFill>
            </a:endParaRPr>
          </a:p>
        </p:txBody>
      </p:sp>
    </p:spTree>
    <p:extLst>
      <p:ext uri="{BB962C8B-B14F-4D97-AF65-F5344CB8AC3E}">
        <p14:creationId xmlns:p14="http://schemas.microsoft.com/office/powerpoint/2010/main" val="359267634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266786607"/>
      </p:ext>
    </p:extLst>
  </p:cSld>
  <p:clrMapOvr>
    <a:masterClrMapping/>
  </p:clrMapOvr>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r>
              <a:rPr lang="en-US" sz="8000" dirty="0">
                <a:ln w="3175" cmpd="sng">
                  <a:noFill/>
                </a:ln>
                <a:solidFill>
                  <a:srgbClr val="5FCBEF">
                    <a:lumMod val="60000"/>
                    <a:lumOff val="40000"/>
                  </a:srgbClr>
                </a:solidFill>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r>
              <a:rPr lang="en-US" sz="8000" dirty="0">
                <a:ln w="3175" cmpd="sng">
                  <a:noFill/>
                </a:ln>
                <a:solidFill>
                  <a:srgbClr val="5FCBEF">
                    <a:lumMod val="60000"/>
                    <a:lumOff val="40000"/>
                  </a:srgbClr>
                </a:solidFill>
                <a:latin typeface="Arial"/>
              </a:rPr>
              <a:t>”</a:t>
            </a:r>
          </a:p>
        </p:txBody>
      </p:sp>
    </p:spTree>
    <p:extLst>
      <p:ext uri="{BB962C8B-B14F-4D97-AF65-F5344CB8AC3E}">
        <p14:creationId xmlns:p14="http://schemas.microsoft.com/office/powerpoint/2010/main" val="2440941635"/>
      </p:ext>
    </p:extLst>
  </p:cSld>
  <p:clrMapOvr>
    <a:masterClrMapping/>
  </p:clrMapOvr>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955261508"/>
      </p:ext>
    </p:extLst>
  </p:cSld>
  <p:clrMapOvr>
    <a:masterClrMapping/>
  </p:clrMapOvr>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r>
              <a:rPr lang="en-US" sz="8000" dirty="0">
                <a:ln w="3175" cmpd="sng">
                  <a:noFill/>
                </a:ln>
                <a:solidFill>
                  <a:srgbClr val="5FCBEF">
                    <a:lumMod val="60000"/>
                    <a:lumOff val="40000"/>
                  </a:srgbClr>
                </a:solidFill>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r>
              <a:rPr lang="en-US" sz="8000" dirty="0">
                <a:ln w="3175" cmpd="sng">
                  <a:noFill/>
                </a:ln>
                <a:solidFill>
                  <a:srgbClr val="5FCBEF">
                    <a:lumMod val="60000"/>
                    <a:lumOff val="40000"/>
                  </a:srgbClr>
                </a:solidFill>
                <a:latin typeface="Arial"/>
              </a:rPr>
              <a:t>”</a:t>
            </a:r>
          </a:p>
        </p:txBody>
      </p:sp>
    </p:spTree>
    <p:extLst>
      <p:ext uri="{BB962C8B-B14F-4D97-AF65-F5344CB8AC3E}">
        <p14:creationId xmlns:p14="http://schemas.microsoft.com/office/powerpoint/2010/main" val="3320527094"/>
      </p:ext>
    </p:extLst>
  </p:cSld>
  <p:clrMapOvr>
    <a:masterClrMapping/>
  </p:clrMapOvr>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92984296"/>
      </p:ext>
    </p:extLst>
  </p:cSld>
  <p:clrMapOvr>
    <a:masterClrMapping/>
  </p:clrMapOvr>
  <p:hf sldNum="0"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273328038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solidFill>
                  <a:prstClr val="black">
                    <a:tint val="75000"/>
                  </a:prstClr>
                </a:solidFill>
              </a:rPr>
              <a:pPr/>
              <a:t>28-Jan-21</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srgbClr val="39302A"/>
              </a:solidFill>
            </a:endParaRPr>
          </a:p>
        </p:txBody>
      </p:sp>
      <p:sp>
        <p:nvSpPr>
          <p:cNvPr id="7" name="Slide Number Placeholder 6"/>
          <p:cNvSpPr>
            <a:spLocks noGrp="1"/>
          </p:cNvSpPr>
          <p:nvPr>
            <p:ph type="sldNum" sz="quarter" idx="12"/>
          </p:nvPr>
        </p:nvSpPr>
        <p:spPr/>
        <p:txBody>
          <a:bodyPr/>
          <a:lstStyle/>
          <a:p>
            <a:fld id="{3A98EE3D-8CD1-4C3F-BD1C-C98C9596463C}" type="slidenum">
              <a:rPr lang="en-US" smtClean="0">
                <a:solidFill>
                  <a:srgbClr val="39302A"/>
                </a:solidFill>
              </a:rPr>
              <a:pPr/>
              <a:t>‹#›</a:t>
            </a:fld>
            <a:endParaRPr lang="en-US" dirty="0">
              <a:solidFill>
                <a:srgbClr val="39302A"/>
              </a:solidFill>
            </a:endParaRPr>
          </a:p>
        </p:txBody>
      </p:sp>
    </p:spTree>
    <p:extLst>
      <p:ext uri="{BB962C8B-B14F-4D97-AF65-F5344CB8AC3E}">
        <p14:creationId xmlns:p14="http://schemas.microsoft.com/office/powerpoint/2010/main" val="31555871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705749229"/>
      </p:ext>
    </p:extLst>
  </p:cSld>
  <p:clrMapOvr>
    <a:masterClrMapping/>
  </p:clrMapOvr>
  <p:hf sldNum="0"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368027992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289352360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60161490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solidFill>
                  <a:prstClr val="black">
                    <a:tint val="75000"/>
                  </a:prstClr>
                </a:solidFill>
              </a:rPr>
              <a:pPr/>
              <a:t>28-Jan-21</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37366706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solidFill>
                  <a:prstClr val="black">
                    <a:tint val="75000"/>
                  </a:prstClr>
                </a:solidFill>
              </a:rPr>
              <a:pPr/>
              <a:t>28-Jan-21</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306606110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solidFill>
                  <a:prstClr val="black">
                    <a:tint val="75000"/>
                  </a:prstClr>
                </a:solidFill>
              </a:rPr>
              <a:pPr/>
              <a:t>28-Jan-21</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108808308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solidFill>
                  <a:prstClr val="black">
                    <a:tint val="75000"/>
                  </a:prstClr>
                </a:solidFill>
              </a:rPr>
              <a:pPr/>
              <a:t>28-Jan-21</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278076558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solidFill>
                  <a:prstClr val="black">
                    <a:tint val="75000"/>
                  </a:prstClr>
                </a:solidFill>
              </a:rPr>
              <a:pPr/>
              <a:t>28-Jan-21</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srgbClr val="39302A"/>
              </a:solidFill>
            </a:endParaRPr>
          </a:p>
        </p:txBody>
      </p:sp>
      <p:sp>
        <p:nvSpPr>
          <p:cNvPr id="7" name="Slide Number Placeholder 6"/>
          <p:cNvSpPr>
            <a:spLocks noGrp="1"/>
          </p:cNvSpPr>
          <p:nvPr>
            <p:ph type="sldNum" sz="quarter" idx="12"/>
          </p:nvPr>
        </p:nvSpPr>
        <p:spPr/>
        <p:txBody>
          <a:bodyPr/>
          <a:lstStyle/>
          <a:p>
            <a:fld id="{3A98EE3D-8CD1-4C3F-BD1C-C98C9596463C}" type="slidenum">
              <a:rPr lang="en-US" smtClean="0">
                <a:solidFill>
                  <a:srgbClr val="39302A"/>
                </a:solidFill>
              </a:rPr>
              <a:pPr/>
              <a:t>‹#›</a:t>
            </a:fld>
            <a:endParaRPr lang="en-US" dirty="0">
              <a:solidFill>
                <a:srgbClr val="39302A"/>
              </a:solidFill>
            </a:endParaRPr>
          </a:p>
        </p:txBody>
      </p:sp>
    </p:spTree>
    <p:extLst>
      <p:ext uri="{BB962C8B-B14F-4D97-AF65-F5344CB8AC3E}">
        <p14:creationId xmlns:p14="http://schemas.microsoft.com/office/powerpoint/2010/main" val="377709428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
        <p:nvSpPr>
          <p:cNvPr id="5" name="Date Placeholder 4"/>
          <p:cNvSpPr>
            <a:spLocks noGrp="1"/>
          </p:cNvSpPr>
          <p:nvPr>
            <p:ph type="dt" sz="half" idx="10"/>
          </p:nvPr>
        </p:nvSpPr>
        <p:spPr/>
        <p:txBody>
          <a:bodyPr/>
          <a:lstStyle/>
          <a:p>
            <a:fld id="{4907D986-8816-4272-A432-0437A28A9828}" type="datetime1">
              <a:rPr lang="en-US" smtClean="0">
                <a:solidFill>
                  <a:prstClr val="black">
                    <a:tint val="75000"/>
                  </a:prstClr>
                </a:solidFill>
              </a:rPr>
              <a:pPr/>
              <a:t>28-Jan-21</a:t>
            </a:fld>
            <a:endParaRPr lang="en-US" dirty="0">
              <a:solidFill>
                <a:prstClr val="black">
                  <a:tint val="75000"/>
                </a:prstClr>
              </a:solidFill>
            </a:endParaRPr>
          </a:p>
        </p:txBody>
      </p:sp>
    </p:spTree>
    <p:extLst>
      <p:ext uri="{BB962C8B-B14F-4D97-AF65-F5344CB8AC3E}">
        <p14:creationId xmlns:p14="http://schemas.microsoft.com/office/powerpoint/2010/main" val="30921114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
        <p:nvSpPr>
          <p:cNvPr id="5" name="Date Placeholder 4"/>
          <p:cNvSpPr>
            <a:spLocks noGrp="1"/>
          </p:cNvSpPr>
          <p:nvPr>
            <p:ph type="dt" sz="half" idx="10"/>
          </p:nvPr>
        </p:nvSpPr>
        <p:spPr/>
        <p:txBody>
          <a:bodyPr/>
          <a:lstStyle/>
          <a:p>
            <a:fld id="{4907D986-8816-4272-A432-0437A28A9828}" type="datetime1">
              <a:rPr lang="en-US" smtClean="0">
                <a:solidFill>
                  <a:prstClr val="black">
                    <a:tint val="75000"/>
                  </a:prstClr>
                </a:solidFill>
              </a:rPr>
              <a:pPr/>
              <a:t>28-Jan-21</a:t>
            </a:fld>
            <a:endParaRPr lang="en-US" dirty="0">
              <a:solidFill>
                <a:prstClr val="black">
                  <a:tint val="75000"/>
                </a:prstClr>
              </a:solidFill>
            </a:endParaRPr>
          </a:p>
        </p:txBody>
      </p:sp>
    </p:spTree>
    <p:extLst>
      <p:ext uri="{BB962C8B-B14F-4D97-AF65-F5344CB8AC3E}">
        <p14:creationId xmlns:p14="http://schemas.microsoft.com/office/powerpoint/2010/main" val="165703455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4188416412"/>
      </p:ext>
    </p:extLst>
  </p:cSld>
  <p:clrMapOvr>
    <a:masterClrMapping/>
  </p:clrMapOvr>
  <p:hf sldNum="0"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r>
              <a:rPr lang="en-US" sz="8000" dirty="0">
                <a:ln w="3175" cmpd="sng">
                  <a:noFill/>
                </a:ln>
                <a:solidFill>
                  <a:srgbClr val="5FCBEF">
                    <a:lumMod val="60000"/>
                    <a:lumOff val="40000"/>
                  </a:srgbClr>
                </a:solidFill>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r>
              <a:rPr lang="en-US" sz="8000" dirty="0">
                <a:ln w="3175" cmpd="sng">
                  <a:noFill/>
                </a:ln>
                <a:solidFill>
                  <a:srgbClr val="5FCBEF">
                    <a:lumMod val="60000"/>
                    <a:lumOff val="40000"/>
                  </a:srgbClr>
                </a:solidFill>
                <a:latin typeface="Arial"/>
              </a:rPr>
              <a:t>”</a:t>
            </a:r>
          </a:p>
        </p:txBody>
      </p:sp>
    </p:spTree>
    <p:extLst>
      <p:ext uri="{BB962C8B-B14F-4D97-AF65-F5344CB8AC3E}">
        <p14:creationId xmlns:p14="http://schemas.microsoft.com/office/powerpoint/2010/main" val="3286534329"/>
      </p:ext>
    </p:extLst>
  </p:cSld>
  <p:clrMapOvr>
    <a:masterClrMapping/>
  </p:clrMapOvr>
  <p:hf sldNum="0"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769181152"/>
      </p:ext>
    </p:extLst>
  </p:cSld>
  <p:clrMapOvr>
    <a:masterClrMapping/>
  </p:clrMapOvr>
  <p:hf sldNum="0"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r>
              <a:rPr lang="en-US" sz="8000" dirty="0">
                <a:ln w="3175" cmpd="sng">
                  <a:noFill/>
                </a:ln>
                <a:solidFill>
                  <a:srgbClr val="5FCBEF">
                    <a:lumMod val="60000"/>
                    <a:lumOff val="40000"/>
                  </a:srgbClr>
                </a:solidFill>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r>
              <a:rPr lang="en-US" sz="8000" dirty="0">
                <a:ln w="3175" cmpd="sng">
                  <a:noFill/>
                </a:ln>
                <a:solidFill>
                  <a:srgbClr val="5FCBEF">
                    <a:lumMod val="60000"/>
                    <a:lumOff val="40000"/>
                  </a:srgbClr>
                </a:solidFill>
                <a:latin typeface="Arial"/>
              </a:rPr>
              <a:t>”</a:t>
            </a:r>
          </a:p>
        </p:txBody>
      </p:sp>
    </p:spTree>
    <p:extLst>
      <p:ext uri="{BB962C8B-B14F-4D97-AF65-F5344CB8AC3E}">
        <p14:creationId xmlns:p14="http://schemas.microsoft.com/office/powerpoint/2010/main" val="2188325795"/>
      </p:ext>
    </p:extLst>
  </p:cSld>
  <p:clrMapOvr>
    <a:masterClrMapping/>
  </p:clrMapOvr>
  <p:hf sldNum="0"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3890596052"/>
      </p:ext>
    </p:extLst>
  </p:cSld>
  <p:clrMapOvr>
    <a:masterClrMapping/>
  </p:clrMapOvr>
  <p:hf sldNum="0"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1741773987"/>
      </p:ext>
    </p:extLst>
  </p:cSld>
  <p:clrMapOvr>
    <a:masterClrMapping/>
  </p:clrMapOvr>
  <p:hf sldNum="0"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249019879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theme" Target="../theme/theme3.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theme" Target="../theme/theme4.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theme" Target="../theme/theme5.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theme" Target="../theme/theme6.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2D6E202-B606-4609-B914-27C9371A1F6D}"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716111138"/>
      </p:ext>
    </p:extLst>
  </p:cSld>
  <p:clrMap bg1="lt1" tx1="dk1" bg2="lt2" tx2="dk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 id="2147483919" r:id="rId6"/>
    <p:sldLayoutId id="2147483920" r:id="rId7"/>
    <p:sldLayoutId id="2147483921" r:id="rId8"/>
    <p:sldLayoutId id="2147483922" r:id="rId9"/>
    <p:sldLayoutId id="2147483923" r:id="rId10"/>
    <p:sldLayoutId id="2147483924" r:id="rId11"/>
    <p:sldLayoutId id="2147483925" r:id="rId12"/>
    <p:sldLayoutId id="2147483926" r:id="rId13"/>
    <p:sldLayoutId id="2147483927" r:id="rId14"/>
    <p:sldLayoutId id="2147483928" r:id="rId15"/>
    <p:sldLayoutId id="2147483929"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2D6E202-B606-4609-B914-27C9371A1F6D}"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3189211937"/>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41" r:id="rId11"/>
    <p:sldLayoutId id="2147483942" r:id="rId12"/>
    <p:sldLayoutId id="2147483943" r:id="rId13"/>
    <p:sldLayoutId id="2147483944" r:id="rId14"/>
    <p:sldLayoutId id="2147483945" r:id="rId15"/>
    <p:sldLayoutId id="2147483946"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2D6E202-B606-4609-B914-27C9371A1F6D}"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1520082232"/>
      </p:ext>
    </p:extLst>
  </p:cSld>
  <p:clrMap bg1="lt1" tx1="dk1" bg2="lt2" tx2="dk2" accent1="accent1" accent2="accent2" accent3="accent3" accent4="accent4" accent5="accent5" accent6="accent6" hlink="hlink" folHlink="folHlink"/>
  <p:sldLayoutIdLst>
    <p:sldLayoutId id="2147483948" r:id="rId1"/>
    <p:sldLayoutId id="2147483949" r:id="rId2"/>
    <p:sldLayoutId id="2147483950" r:id="rId3"/>
    <p:sldLayoutId id="2147483951" r:id="rId4"/>
    <p:sldLayoutId id="2147483952" r:id="rId5"/>
    <p:sldLayoutId id="2147483953" r:id="rId6"/>
    <p:sldLayoutId id="2147483954" r:id="rId7"/>
    <p:sldLayoutId id="2147483955" r:id="rId8"/>
    <p:sldLayoutId id="2147483956" r:id="rId9"/>
    <p:sldLayoutId id="2147483957" r:id="rId10"/>
    <p:sldLayoutId id="2147483958" r:id="rId11"/>
    <p:sldLayoutId id="2147483959" r:id="rId12"/>
    <p:sldLayoutId id="2147483960" r:id="rId13"/>
    <p:sldLayoutId id="2147483961" r:id="rId14"/>
    <p:sldLayoutId id="2147483962" r:id="rId15"/>
    <p:sldLayoutId id="2147483963"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2D6E202-B606-4609-B914-27C9371A1F6D}"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3384033476"/>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 id="2147483976" r:id="rId12"/>
    <p:sldLayoutId id="2147483977" r:id="rId13"/>
    <p:sldLayoutId id="2147483978" r:id="rId14"/>
    <p:sldLayoutId id="2147483979" r:id="rId15"/>
    <p:sldLayoutId id="2147483980"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2D6E202-B606-4609-B914-27C9371A1F6D}"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3152162105"/>
      </p:ext>
    </p:extLst>
  </p:cSld>
  <p:clrMap bg1="lt1" tx1="dk1" bg2="lt2" tx2="dk2" accent1="accent1" accent2="accent2" accent3="accent3" accent4="accent4" accent5="accent5" accent6="accent6" hlink="hlink" folHlink="folHlink"/>
  <p:sldLayoutIdLst>
    <p:sldLayoutId id="2147483982" r:id="rId1"/>
    <p:sldLayoutId id="2147483983" r:id="rId2"/>
    <p:sldLayoutId id="2147483984" r:id="rId3"/>
    <p:sldLayoutId id="2147483985" r:id="rId4"/>
    <p:sldLayoutId id="2147483986" r:id="rId5"/>
    <p:sldLayoutId id="2147483987" r:id="rId6"/>
    <p:sldLayoutId id="2147483988" r:id="rId7"/>
    <p:sldLayoutId id="2147483989" r:id="rId8"/>
    <p:sldLayoutId id="2147483990" r:id="rId9"/>
    <p:sldLayoutId id="2147483991" r:id="rId10"/>
    <p:sldLayoutId id="2147483992" r:id="rId11"/>
    <p:sldLayoutId id="2147483993" r:id="rId12"/>
    <p:sldLayoutId id="2147483994" r:id="rId13"/>
    <p:sldLayoutId id="2147483995" r:id="rId14"/>
    <p:sldLayoutId id="2147483996" r:id="rId15"/>
    <p:sldLayoutId id="2147483997"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2D6E202-B606-4609-B914-27C9371A1F6D}" type="datetime1">
              <a:rPr lang="en-US" smtClean="0">
                <a:solidFill>
                  <a:prstClr val="black">
                    <a:tint val="75000"/>
                  </a:prstClr>
                </a:solidFill>
              </a:rPr>
              <a:pPr/>
              <a:t>28-Jan-21</a:t>
            </a:fld>
            <a:endParaRPr lang="en-US" dirty="0">
              <a:solidFill>
                <a:prstClr val="black">
                  <a:tint val="75000"/>
                </a:prstClr>
              </a:solidFill>
            </a:endParaRP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A98EE3D-8CD1-4C3F-BD1C-C98C9596463C}" type="slidenum">
              <a:rPr lang="en-US" smtClean="0">
                <a:solidFill>
                  <a:srgbClr val="5FCBEF"/>
                </a:solidFill>
              </a:rPr>
              <a:pPr/>
              <a:t>‹#›</a:t>
            </a:fld>
            <a:endParaRPr lang="en-US" dirty="0">
              <a:solidFill>
                <a:srgbClr val="5FCBEF"/>
              </a:solidFill>
            </a:endParaRPr>
          </a:p>
        </p:txBody>
      </p:sp>
    </p:spTree>
    <p:extLst>
      <p:ext uri="{BB962C8B-B14F-4D97-AF65-F5344CB8AC3E}">
        <p14:creationId xmlns:p14="http://schemas.microsoft.com/office/powerpoint/2010/main" val="3881749283"/>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 id="2147484012" r:id="rId14"/>
    <p:sldLayoutId id="2147484013" r:id="rId15"/>
    <p:sldLayoutId id="2147484014"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72.xml"/><Relationship Id="rId6" Type="http://schemas.openxmlformats.org/officeDocument/2006/relationships/image" Target="../media/image7.gif"/><Relationship Id="rId5" Type="http://schemas.openxmlformats.org/officeDocument/2006/relationships/image" Target="../media/image6.jp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8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8.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9AC360C2-14F8-4913-81D9-36439E2FD47D}"/>
              </a:ext>
            </a:extLst>
          </p:cNvPr>
          <p:cNvSpPr/>
          <p:nvPr/>
        </p:nvSpPr>
        <p:spPr>
          <a:xfrm>
            <a:off x="2927648" y="0"/>
            <a:ext cx="5571590" cy="923330"/>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endParaRPr lang="en-US" b="1" dirty="0">
              <a:solidFill>
                <a:srgbClr val="365F91"/>
              </a:solidFill>
              <a:latin typeface="Times New Roman" panose="02020603050405020304" pitchFamily="18" charset="0"/>
              <a:ea typeface="Times New Roman" panose="02020603050405020304" pitchFamily="18" charset="0"/>
            </a:endParaRPr>
          </a:p>
          <a:p>
            <a:pPr algn="ctr">
              <a:defRPr/>
            </a:pPr>
            <a:endParaRPr lang="en-US" b="1" dirty="0">
              <a:solidFill>
                <a:srgbClr val="365F91"/>
              </a:solidFill>
              <a:latin typeface="Times New Roman" panose="02020603050405020304" pitchFamily="18" charset="0"/>
              <a:ea typeface="Times New Roman" panose="02020603050405020304" pitchFamily="18" charset="0"/>
            </a:endParaRPr>
          </a:p>
          <a:p>
            <a:pPr algn="ctr">
              <a:defRPr/>
            </a:pPr>
            <a:r>
              <a:rPr lang="en-US" b="1" dirty="0">
                <a:solidFill>
                  <a:srgbClr val="365F91"/>
                </a:solidFill>
                <a:latin typeface="Times New Roman" panose="02020603050405020304" pitchFamily="18" charset="0"/>
                <a:ea typeface="Times New Roman" panose="02020603050405020304" pitchFamily="18" charset="0"/>
              </a:rPr>
              <a:t>VISVESVARAYA TECHNOLOGICAL UNIVERSITY</a:t>
            </a:r>
            <a:endParaRPr lang="en-US" dirty="0">
              <a:solidFill>
                <a:prstClr val="black"/>
              </a:solidFill>
              <a:latin typeface="Century Gothic" panose="020B0502020202020204"/>
            </a:endParaRPr>
          </a:p>
        </p:txBody>
      </p:sp>
      <p:sp>
        <p:nvSpPr>
          <p:cNvPr id="9" name="Rectangle 8">
            <a:extLst>
              <a:ext uri="{FF2B5EF4-FFF2-40B4-BE49-F238E27FC236}">
                <a16:creationId xmlns="" xmlns:a16="http://schemas.microsoft.com/office/drawing/2014/main" id="{50071B6E-B790-46A2-8DB1-474D538E7C31}"/>
              </a:ext>
            </a:extLst>
          </p:cNvPr>
          <p:cNvSpPr/>
          <p:nvPr/>
        </p:nvSpPr>
        <p:spPr>
          <a:xfrm>
            <a:off x="0" y="116633"/>
            <a:ext cx="12192000" cy="5247590"/>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4805" marR="448310" algn="ctr">
              <a:spcBef>
                <a:spcPts val="820"/>
              </a:spcBef>
              <a:defRPr/>
            </a:pPr>
            <a:endParaRPr lang="en-US" b="1" dirty="0">
              <a:solidFill>
                <a:prstClr val="black"/>
              </a:solidFill>
              <a:latin typeface="Times New Roman" panose="02020603050405020304" pitchFamily="18" charset="0"/>
              <a:ea typeface="Times New Roman" panose="02020603050405020304" pitchFamily="18" charset="0"/>
            </a:endParaRPr>
          </a:p>
          <a:p>
            <a:pPr marL="344805" marR="448310" algn="ctr">
              <a:spcBef>
                <a:spcPts val="820"/>
              </a:spcBef>
              <a:defRPr/>
            </a:pPr>
            <a:r>
              <a:rPr lang="en-US" b="1" dirty="0">
                <a:solidFill>
                  <a:prstClr val="black"/>
                </a:solidFill>
                <a:latin typeface="Times New Roman" panose="02020603050405020304" pitchFamily="18" charset="0"/>
                <a:ea typeface="Times New Roman" panose="02020603050405020304" pitchFamily="18" charset="0"/>
              </a:rPr>
              <a:t>	</a:t>
            </a:r>
          </a:p>
          <a:p>
            <a:pPr marL="344805" marR="448310" algn="ctr">
              <a:spcBef>
                <a:spcPts val="820"/>
              </a:spcBef>
              <a:defRPr/>
            </a:pPr>
            <a:r>
              <a:rPr lang="en-US" b="1" dirty="0">
                <a:solidFill>
                  <a:prstClr val="black"/>
                </a:solidFill>
                <a:latin typeface="Times New Roman" panose="02020603050405020304" pitchFamily="18" charset="0"/>
                <a:ea typeface="Times New Roman" panose="02020603050405020304" pitchFamily="18" charset="0"/>
              </a:rPr>
              <a:t>Jnana </a:t>
            </a:r>
            <a:r>
              <a:rPr lang="en-US" b="1" dirty="0" err="1">
                <a:solidFill>
                  <a:prstClr val="black"/>
                </a:solidFill>
                <a:latin typeface="Times New Roman" panose="02020603050405020304" pitchFamily="18" charset="0"/>
                <a:ea typeface="Times New Roman" panose="02020603050405020304" pitchFamily="18" charset="0"/>
              </a:rPr>
              <a:t>Sangama</a:t>
            </a:r>
            <a:r>
              <a:rPr lang="en-US" b="1" dirty="0">
                <a:solidFill>
                  <a:prstClr val="black"/>
                </a:solidFill>
                <a:latin typeface="Times New Roman" panose="02020603050405020304" pitchFamily="18" charset="0"/>
                <a:ea typeface="Times New Roman" panose="02020603050405020304" pitchFamily="18" charset="0"/>
              </a:rPr>
              <a:t>, Belagavi - 590 014</a:t>
            </a:r>
          </a:p>
          <a:p>
            <a:pPr algn="ctr">
              <a:defRPr/>
            </a:pPr>
            <a:r>
              <a:rPr lang="en-US" sz="2000" b="1" dirty="0">
                <a:solidFill>
                  <a:prstClr val="black"/>
                </a:solidFill>
                <a:latin typeface="Times New Roman" panose="02020603050405020304" pitchFamily="18" charset="0"/>
                <a:ea typeface="Times New Roman" panose="02020603050405020304" pitchFamily="18" charset="0"/>
              </a:rPr>
              <a:t> </a:t>
            </a:r>
            <a:endParaRPr lang="en-US" b="1" dirty="0">
              <a:solidFill>
                <a:prstClr val="black"/>
              </a:solidFill>
              <a:latin typeface="Times New Roman" panose="02020603050405020304" pitchFamily="18" charset="0"/>
              <a:ea typeface="Times New Roman" panose="02020603050405020304" pitchFamily="18" charset="0"/>
            </a:endParaRPr>
          </a:p>
          <a:p>
            <a:pPr algn="ctr">
              <a:defRPr/>
            </a:pPr>
            <a:r>
              <a:rPr lang="en-US" sz="2000" b="1" dirty="0">
                <a:solidFill>
                  <a:prstClr val="black"/>
                </a:solidFill>
                <a:latin typeface="Times New Roman" panose="02020603050405020304" pitchFamily="18" charset="0"/>
                <a:ea typeface="Times New Roman" panose="02020603050405020304" pitchFamily="18" charset="0"/>
              </a:rPr>
              <a:t> </a:t>
            </a:r>
            <a:endParaRPr lang="en-US" b="1" dirty="0">
              <a:solidFill>
                <a:prstClr val="black"/>
              </a:solidFill>
              <a:latin typeface="Times New Roman" panose="02020603050405020304" pitchFamily="18" charset="0"/>
              <a:ea typeface="Times New Roman" panose="02020603050405020304" pitchFamily="18" charset="0"/>
            </a:endParaRPr>
          </a:p>
          <a:p>
            <a:pPr algn="ctr">
              <a:defRPr/>
            </a:pPr>
            <a:r>
              <a:rPr lang="en-US" sz="2000" b="1" dirty="0">
                <a:solidFill>
                  <a:prstClr val="black"/>
                </a:solidFill>
                <a:latin typeface="Times New Roman" panose="02020603050405020304" pitchFamily="18" charset="0"/>
                <a:ea typeface="Times New Roman" panose="02020603050405020304" pitchFamily="18" charset="0"/>
              </a:rPr>
              <a:t> </a:t>
            </a:r>
            <a:endParaRPr lang="en-US" b="1" dirty="0">
              <a:solidFill>
                <a:prstClr val="black"/>
              </a:solidFill>
              <a:latin typeface="Times New Roman" panose="02020603050405020304" pitchFamily="18" charset="0"/>
              <a:ea typeface="Times New Roman" panose="02020603050405020304" pitchFamily="18" charset="0"/>
            </a:endParaRPr>
          </a:p>
          <a:p>
            <a:pPr algn="ctr">
              <a:defRPr/>
            </a:pPr>
            <a:endParaRPr lang="en-US" b="1" dirty="0">
              <a:solidFill>
                <a:prstClr val="black"/>
              </a:solidFill>
              <a:latin typeface="Times New Roman" panose="02020603050405020304" pitchFamily="18" charset="0"/>
              <a:ea typeface="Times New Roman" panose="02020603050405020304" pitchFamily="18" charset="0"/>
            </a:endParaRPr>
          </a:p>
          <a:p>
            <a:pPr marL="344805" marR="425450" algn="ctr">
              <a:spcBef>
                <a:spcPts val="985"/>
              </a:spcBef>
              <a:defRPr/>
            </a:pPr>
            <a:endParaRPr lang="en-US" b="1" dirty="0">
              <a:solidFill>
                <a:srgbClr val="1F4679"/>
              </a:solidFill>
              <a:latin typeface="Times New Roman" panose="02020603050405020304" pitchFamily="18" charset="0"/>
              <a:ea typeface="Times New Roman" panose="02020603050405020304" pitchFamily="18" charset="0"/>
            </a:endParaRPr>
          </a:p>
          <a:p>
            <a:pPr marL="344805" marR="425450" algn="ctr">
              <a:spcBef>
                <a:spcPts val="985"/>
              </a:spcBef>
              <a:defRPr/>
            </a:pPr>
            <a:endParaRPr lang="en-IN" b="1" dirty="0" smtClean="0">
              <a:solidFill>
                <a:srgbClr val="1F4679"/>
              </a:solidFill>
              <a:latin typeface="Times New Roman" panose="02020603050405020304" pitchFamily="18" charset="0"/>
              <a:ea typeface="Times New Roman" panose="02020603050405020304" pitchFamily="18" charset="0"/>
            </a:endParaRPr>
          </a:p>
          <a:p>
            <a:pPr marL="344805" marR="425450" algn="ctr">
              <a:spcBef>
                <a:spcPts val="985"/>
              </a:spcBef>
              <a:defRPr/>
            </a:pPr>
            <a:r>
              <a:rPr lang="en-IN" sz="2400" b="1" dirty="0" smtClean="0">
                <a:solidFill>
                  <a:srgbClr val="1F4679"/>
                </a:solidFill>
                <a:latin typeface="Times New Roman" panose="02020603050405020304" pitchFamily="18" charset="0"/>
                <a:ea typeface="Times New Roman" panose="02020603050405020304" pitchFamily="18" charset="0"/>
              </a:rPr>
              <a:t>COMPUTER SCIENCE AND ENGINEERING DEPARTMENT</a:t>
            </a:r>
            <a:endParaRPr lang="en-IN" sz="2400" b="1" dirty="0">
              <a:solidFill>
                <a:srgbClr val="1F4679"/>
              </a:solidFill>
              <a:latin typeface="Times New Roman" panose="02020603050405020304" pitchFamily="18" charset="0"/>
              <a:ea typeface="Times New Roman" panose="02020603050405020304" pitchFamily="18" charset="0"/>
            </a:endParaRPr>
          </a:p>
          <a:p>
            <a:pPr marL="344805" marR="425450" algn="ctr">
              <a:spcBef>
                <a:spcPts val="985"/>
              </a:spcBef>
              <a:defRPr/>
            </a:pPr>
            <a:r>
              <a:rPr lang="en-IN" sz="2000" b="1" dirty="0" smtClean="0">
                <a:solidFill>
                  <a:srgbClr val="1F4679"/>
                </a:solidFill>
                <a:latin typeface="Times New Roman" panose="02020603050405020304" pitchFamily="18" charset="0"/>
                <a:ea typeface="Times New Roman" panose="02020603050405020304" pitchFamily="18" charset="0"/>
              </a:rPr>
              <a:t>Mini Project </a:t>
            </a:r>
            <a:r>
              <a:rPr lang="en-IN" sz="2000" b="1" dirty="0">
                <a:solidFill>
                  <a:srgbClr val="1F4679"/>
                </a:solidFill>
                <a:latin typeface="Times New Roman" panose="02020603050405020304" pitchFamily="18" charset="0"/>
                <a:ea typeface="Times New Roman" panose="02020603050405020304" pitchFamily="18" charset="0"/>
              </a:rPr>
              <a:t>Presentation </a:t>
            </a:r>
            <a:r>
              <a:rPr lang="en-IN" sz="2000" b="1" dirty="0" smtClean="0">
                <a:solidFill>
                  <a:srgbClr val="1F4679"/>
                </a:solidFill>
                <a:latin typeface="Times New Roman" panose="02020603050405020304" pitchFamily="18" charset="0"/>
                <a:ea typeface="Times New Roman" panose="02020603050405020304" pitchFamily="18" charset="0"/>
              </a:rPr>
              <a:t>on</a:t>
            </a:r>
            <a:endParaRPr lang="en-IN" sz="2000" b="1" dirty="0">
              <a:solidFill>
                <a:srgbClr val="1F4679"/>
              </a:solidFill>
              <a:latin typeface="Times New Roman" panose="02020603050405020304" pitchFamily="18" charset="0"/>
              <a:ea typeface="Times New Roman" panose="02020603050405020304" pitchFamily="18" charset="0"/>
            </a:endParaRPr>
          </a:p>
          <a:p>
            <a:pPr marL="344805" marR="425450" algn="ctr">
              <a:spcBef>
                <a:spcPts val="985"/>
              </a:spcBef>
              <a:defRPr/>
            </a:pPr>
            <a:r>
              <a:rPr lang="en-IN" sz="2400" b="1" dirty="0" smtClean="0">
                <a:solidFill>
                  <a:prstClr val="black"/>
                </a:solidFill>
                <a:latin typeface="Times New Roman" panose="02020603050405020304" pitchFamily="18" charset="0"/>
                <a:ea typeface="Times New Roman" panose="02020603050405020304" pitchFamily="18" charset="0"/>
              </a:rPr>
              <a:t>“Computer Science and Engineering Department Web Page”</a:t>
            </a:r>
            <a:endParaRPr lang="en-US" sz="2400" b="1" dirty="0" smtClean="0">
              <a:solidFill>
                <a:prstClr val="black"/>
              </a:solidFill>
              <a:latin typeface="Times New Roman" panose="02020603050405020304" pitchFamily="18" charset="0"/>
              <a:ea typeface="Times New Roman" panose="02020603050405020304" pitchFamily="18" charset="0"/>
            </a:endParaRPr>
          </a:p>
          <a:p>
            <a:pPr marL="344805" marR="408940" algn="ctr">
              <a:spcBef>
                <a:spcPts val="610"/>
              </a:spcBef>
              <a:defRPr/>
            </a:pPr>
            <a:r>
              <a:rPr lang="en-US" b="1" dirty="0" smtClean="0">
                <a:solidFill>
                  <a:prstClr val="black"/>
                </a:solidFill>
                <a:latin typeface="Century Gothic" panose="020B0502020202020204"/>
              </a:rPr>
              <a:t>				</a:t>
            </a:r>
            <a:r>
              <a:rPr lang="en-US" sz="1600" b="1" dirty="0" smtClean="0">
                <a:solidFill>
                  <a:prstClr val="black"/>
                </a:solidFill>
                <a:latin typeface="Century Gothic" panose="020B0502020202020204"/>
              </a:rPr>
              <a:t>		</a:t>
            </a:r>
            <a:r>
              <a:rPr lang="en-IN" sz="1600" b="1" dirty="0" smtClean="0">
                <a:solidFill>
                  <a:prstClr val="black"/>
                </a:solidFill>
              </a:rPr>
              <a:t> </a:t>
            </a:r>
            <a:r>
              <a:rPr lang="en-IN" sz="1600" b="1" dirty="0">
                <a:solidFill>
                  <a:prstClr val="black"/>
                </a:solidFill>
              </a:rPr>
              <a:t>						</a:t>
            </a:r>
          </a:p>
          <a:p>
            <a:pPr marL="344805" marR="408940" algn="ctr">
              <a:spcBef>
                <a:spcPts val="610"/>
              </a:spcBef>
              <a:defRPr/>
            </a:pPr>
            <a:r>
              <a:rPr lang="en-US" b="1" dirty="0">
                <a:solidFill>
                  <a:prstClr val="black"/>
                </a:solidFill>
                <a:latin typeface="Century Gothic" panose="020B0502020202020204"/>
              </a:rPr>
              <a:t>								</a:t>
            </a:r>
            <a:endParaRPr lang="en-US" sz="2000" b="1" kern="0" dirty="0">
              <a:solidFill>
                <a:prstClr val="black"/>
              </a:solidFill>
              <a:latin typeface="Times New Roman" panose="02020603050405020304" pitchFamily="18" charset="0"/>
              <a:ea typeface="Times New Roman" panose="02020603050405020304" pitchFamily="18" charset="0"/>
            </a:endParaRPr>
          </a:p>
        </p:txBody>
      </p:sp>
      <p:pic>
        <p:nvPicPr>
          <p:cNvPr id="11" name="Picture 10">
            <a:extLst>
              <a:ext uri="{FF2B5EF4-FFF2-40B4-BE49-F238E27FC236}">
                <a16:creationId xmlns="" xmlns:a16="http://schemas.microsoft.com/office/drawing/2014/main" id="{784C2B51-B138-4FCD-943F-628D8A6D404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3432" y="1239756"/>
            <a:ext cx="1944216" cy="187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0171" y="1323606"/>
            <a:ext cx="6711657" cy="1571740"/>
          </a:xfrm>
          <a:prstGeom prst="rect">
            <a:avLst/>
          </a:prstGeom>
        </p:spPr>
      </p:pic>
      <p:sp>
        <p:nvSpPr>
          <p:cNvPr id="2" name="Rectangle 1"/>
          <p:cNvSpPr/>
          <p:nvPr/>
        </p:nvSpPr>
        <p:spPr>
          <a:xfrm>
            <a:off x="7811313" y="5043191"/>
            <a:ext cx="4536503" cy="122413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dirty="0">
                <a:solidFill>
                  <a:prstClr val="black"/>
                </a:solidFill>
              </a:rPr>
              <a:t>GUIDED BY : 	 </a:t>
            </a:r>
          </a:p>
          <a:p>
            <a:r>
              <a:rPr lang="en-US" dirty="0" err="1" smtClean="0">
                <a:solidFill>
                  <a:prstClr val="black"/>
                </a:solidFill>
              </a:rPr>
              <a:t>Mr</a:t>
            </a:r>
            <a:r>
              <a:rPr lang="en-US" dirty="0" smtClean="0">
                <a:solidFill>
                  <a:prstClr val="black"/>
                </a:solidFill>
              </a:rPr>
              <a:t> </a:t>
            </a:r>
            <a:r>
              <a:rPr lang="en-US" dirty="0" err="1" smtClean="0">
                <a:solidFill>
                  <a:prstClr val="black"/>
                </a:solidFill>
              </a:rPr>
              <a:t>Lakshmikantha</a:t>
            </a:r>
            <a:r>
              <a:rPr lang="en-US" dirty="0" smtClean="0">
                <a:solidFill>
                  <a:prstClr val="black"/>
                </a:solidFill>
              </a:rPr>
              <a:t> G C</a:t>
            </a:r>
            <a:endParaRPr lang="en-US" dirty="0">
              <a:solidFill>
                <a:prstClr val="black"/>
              </a:solidFill>
            </a:endParaRPr>
          </a:p>
          <a:p>
            <a:r>
              <a:rPr lang="en-US" dirty="0" err="1">
                <a:solidFill>
                  <a:prstClr val="black"/>
                </a:solidFill>
              </a:rPr>
              <a:t>Asst.Prof</a:t>
            </a:r>
            <a:r>
              <a:rPr lang="en-US" dirty="0">
                <a:solidFill>
                  <a:prstClr val="black"/>
                </a:solidFill>
              </a:rPr>
              <a:t>. Dept. of CS&amp;E VKIT, Bengaluru</a:t>
            </a:r>
          </a:p>
        </p:txBody>
      </p:sp>
      <p:sp>
        <p:nvSpPr>
          <p:cNvPr id="3" name="Rectangle 2"/>
          <p:cNvSpPr/>
          <p:nvPr/>
        </p:nvSpPr>
        <p:spPr>
          <a:xfrm>
            <a:off x="263352" y="5085184"/>
            <a:ext cx="6264696" cy="144016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dirty="0">
                <a:solidFill>
                  <a:prstClr val="black"/>
                </a:solidFill>
              </a:rPr>
              <a:t>Presenting by:					 </a:t>
            </a:r>
            <a:r>
              <a:rPr lang="en-US" dirty="0" err="1" smtClean="0">
                <a:solidFill>
                  <a:prstClr val="black"/>
                </a:solidFill>
              </a:rPr>
              <a:t>Prajwal</a:t>
            </a:r>
            <a:r>
              <a:rPr lang="en-US" dirty="0" smtClean="0">
                <a:solidFill>
                  <a:prstClr val="black"/>
                </a:solidFill>
              </a:rPr>
              <a:t> </a:t>
            </a:r>
            <a:r>
              <a:rPr lang="en-US" dirty="0">
                <a:solidFill>
                  <a:prstClr val="black"/>
                </a:solidFill>
              </a:rPr>
              <a:t>S(1VK17CS039)</a:t>
            </a:r>
          </a:p>
          <a:p>
            <a:r>
              <a:rPr lang="en-US" dirty="0">
                <a:solidFill>
                  <a:prstClr val="black"/>
                </a:solidFill>
              </a:rPr>
              <a:t>Roushan Raja(1VK17CS047) </a:t>
            </a:r>
          </a:p>
          <a:p>
            <a:r>
              <a:rPr lang="en-US" dirty="0" err="1">
                <a:solidFill>
                  <a:prstClr val="black"/>
                </a:solidFill>
              </a:rPr>
              <a:t>Sudhanva</a:t>
            </a:r>
            <a:r>
              <a:rPr lang="en-US" dirty="0">
                <a:solidFill>
                  <a:prstClr val="black"/>
                </a:solidFill>
              </a:rPr>
              <a:t> </a:t>
            </a:r>
            <a:r>
              <a:rPr lang="en-US" dirty="0" err="1">
                <a:solidFill>
                  <a:prstClr val="black"/>
                </a:solidFill>
              </a:rPr>
              <a:t>Shrivallabha</a:t>
            </a:r>
            <a:r>
              <a:rPr lang="en-US" dirty="0">
                <a:solidFill>
                  <a:prstClr val="black"/>
                </a:solidFill>
              </a:rPr>
              <a:t> </a:t>
            </a:r>
            <a:r>
              <a:rPr lang="en-US" dirty="0" err="1">
                <a:solidFill>
                  <a:prstClr val="black"/>
                </a:solidFill>
              </a:rPr>
              <a:t>Pangari</a:t>
            </a:r>
            <a:r>
              <a:rPr lang="en-US" dirty="0">
                <a:solidFill>
                  <a:prstClr val="black"/>
                </a:solidFill>
              </a:rPr>
              <a:t> (1VK17CS061)</a:t>
            </a:r>
          </a:p>
        </p:txBody>
      </p:sp>
    </p:spTree>
    <p:extLst>
      <p:ext uri="{BB962C8B-B14F-4D97-AF65-F5344CB8AC3E}">
        <p14:creationId xmlns:p14="http://schemas.microsoft.com/office/powerpoint/2010/main" val="36850753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1030310"/>
          </a:xfrm>
        </p:spPr>
        <p:txBody>
          <a:bodyPr/>
          <a:lstStyle/>
          <a:p>
            <a:pPr algn="ctr"/>
            <a:r>
              <a:rPr lang="en-US" dirty="0" smtClean="0">
                <a:latin typeface="Times New Roman" pitchFamily="18" charset="0"/>
                <a:cs typeface="Times New Roman" pitchFamily="18" charset="0"/>
              </a:rPr>
              <a:t>REFERANCES</a:t>
            </a:r>
            <a:endParaRPr lang="en-US" dirty="0">
              <a:latin typeface="Times New Roman" pitchFamily="18" charset="0"/>
              <a:cs typeface="Times New Roman" pitchFamily="18" charset="0"/>
            </a:endParaRPr>
          </a:p>
        </p:txBody>
      </p:sp>
      <p:sp>
        <p:nvSpPr>
          <p:cNvPr id="17" name="TextBox 16"/>
          <p:cNvSpPr txBox="1"/>
          <p:nvPr/>
        </p:nvSpPr>
        <p:spPr>
          <a:xfrm>
            <a:off x="870603" y="1388959"/>
            <a:ext cx="9937104" cy="5262979"/>
          </a:xfrm>
          <a:prstGeom prst="rect">
            <a:avLst/>
          </a:prstGeom>
          <a:noFill/>
        </p:spPr>
        <p:txBody>
          <a:bodyPr wrap="square" rtlCol="0">
            <a:spAutoFit/>
          </a:bodyPr>
          <a:lstStyle/>
          <a:p>
            <a:pPr marL="457200" lvl="0" indent="-457200" algn="just" fontAlgn="base">
              <a:buFont typeface="Wingdings" panose="05000000000000000000" pitchFamily="2" charset="2"/>
              <a:buChar char="q"/>
            </a:pPr>
            <a:r>
              <a:rPr lang="en-IN" sz="2400" dirty="0" smtClean="0">
                <a:latin typeface="Times New Roman" panose="02020603050405020304" pitchFamily="18" charset="0"/>
                <a:cs typeface="Times New Roman" panose="02020603050405020304" pitchFamily="18" charset="0"/>
              </a:rPr>
              <a:t>Randy </a:t>
            </a:r>
            <a:r>
              <a:rPr lang="en-IN" sz="2400" dirty="0" err="1" smtClean="0">
                <a:latin typeface="Times New Roman" panose="02020603050405020304" pitchFamily="18" charset="0"/>
                <a:cs typeface="Times New Roman" panose="02020603050405020304" pitchFamily="18" charset="0"/>
              </a:rPr>
              <a:t>Conolly</a:t>
            </a:r>
            <a:r>
              <a:rPr lang="en-IN" sz="2400" dirty="0" smtClean="0">
                <a:latin typeface="Times New Roman" panose="02020603050405020304" pitchFamily="18" charset="0"/>
                <a:cs typeface="Times New Roman" panose="02020603050405020304" pitchFamily="18" charset="0"/>
              </a:rPr>
              <a:t>, Ricardo Hoar, “Fundamentals of Web Development”, 1</a:t>
            </a:r>
            <a:r>
              <a:rPr lang="en-IN" sz="2400" baseline="30000" dirty="0" smtClean="0">
                <a:latin typeface="Times New Roman" panose="02020603050405020304" pitchFamily="18" charset="0"/>
                <a:cs typeface="Times New Roman" panose="02020603050405020304" pitchFamily="18" charset="0"/>
              </a:rPr>
              <a:t>st</a:t>
            </a:r>
            <a:r>
              <a:rPr lang="en-IN" sz="2400" dirty="0" smtClean="0">
                <a:latin typeface="Times New Roman" panose="02020603050405020304" pitchFamily="18" charset="0"/>
                <a:cs typeface="Times New Roman" panose="02020603050405020304" pitchFamily="18" charset="0"/>
              </a:rPr>
              <a:t> Edition Pearson   Education India. </a:t>
            </a:r>
          </a:p>
          <a:p>
            <a:pPr marL="457200" lvl="0" indent="-457200" algn="just" fontAlgn="base">
              <a:buFont typeface="Wingdings" panose="05000000000000000000" pitchFamily="2" charset="2"/>
              <a:buChar char="q"/>
            </a:pPr>
            <a:endParaRPr lang="en-IN" sz="2400" dirty="0" smtClean="0">
              <a:latin typeface="Times New Roman" panose="02020603050405020304" pitchFamily="18" charset="0"/>
              <a:cs typeface="Times New Roman" panose="02020603050405020304" pitchFamily="18" charset="0"/>
            </a:endParaRPr>
          </a:p>
          <a:p>
            <a:pPr marL="457200" lvl="0" indent="-457200" algn="just" fontAlgn="base">
              <a:buFont typeface="Wingdings" panose="05000000000000000000" pitchFamily="2" charset="2"/>
              <a:buChar char="q"/>
            </a:pPr>
            <a:r>
              <a:rPr lang="en-IN" sz="2400" dirty="0" smtClean="0">
                <a:latin typeface="Times New Roman" panose="02020603050405020304" pitchFamily="18" charset="0"/>
                <a:cs typeface="Times New Roman" panose="02020603050405020304" pitchFamily="18" charset="0"/>
              </a:rPr>
              <a:t>Robin Nixon, “Learning PHP, MySQL &amp; JavaScript with </a:t>
            </a:r>
            <a:r>
              <a:rPr lang="en-IN" sz="2400" dirty="0" err="1" smtClean="0">
                <a:latin typeface="Times New Roman" panose="02020603050405020304" pitchFamily="18" charset="0"/>
                <a:cs typeface="Times New Roman" panose="02020603050405020304" pitchFamily="18" charset="0"/>
              </a:rPr>
              <a:t>Jquery</a:t>
            </a:r>
            <a:r>
              <a:rPr lang="en-IN" sz="2400" dirty="0" smtClean="0">
                <a:latin typeface="Times New Roman" panose="02020603050405020304" pitchFamily="18" charset="0"/>
                <a:cs typeface="Times New Roman" panose="02020603050405020304" pitchFamily="18" charset="0"/>
              </a:rPr>
              <a:t>, CSS  and  HTML5”, 4</a:t>
            </a:r>
            <a:r>
              <a:rPr lang="en-IN" sz="2400" baseline="30000" dirty="0" smtClean="0">
                <a:latin typeface="Times New Roman" panose="02020603050405020304" pitchFamily="18" charset="0"/>
                <a:cs typeface="Times New Roman" panose="02020603050405020304" pitchFamily="18" charset="0"/>
              </a:rPr>
              <a:t>th</a:t>
            </a:r>
            <a:r>
              <a:rPr lang="en-IN" sz="2400" dirty="0" smtClean="0">
                <a:latin typeface="Times New Roman" panose="02020603050405020304" pitchFamily="18" charset="0"/>
                <a:cs typeface="Times New Roman" panose="02020603050405020304" pitchFamily="18" charset="0"/>
              </a:rPr>
              <a:t>  Edition, </a:t>
            </a:r>
          </a:p>
          <a:p>
            <a:pPr marL="457200" lvl="0" indent="-457200" algn="just" fontAlgn="base">
              <a:buFont typeface="Wingdings" panose="05000000000000000000" pitchFamily="2" charset="2"/>
              <a:buChar char="q"/>
            </a:pPr>
            <a:endParaRPr lang="en-IN" sz="2400" dirty="0" smtClean="0">
              <a:latin typeface="Times New Roman" panose="02020603050405020304" pitchFamily="18" charset="0"/>
              <a:cs typeface="Times New Roman" panose="02020603050405020304" pitchFamily="18" charset="0"/>
            </a:endParaRPr>
          </a:p>
          <a:p>
            <a:pPr marL="457200" lvl="0" indent="-457200" algn="just" fontAlgn="base">
              <a:buFont typeface="Wingdings" panose="05000000000000000000" pitchFamily="2" charset="2"/>
              <a:buChar char="q"/>
            </a:pPr>
            <a:r>
              <a:rPr lang="en-IN" sz="2400" dirty="0" smtClean="0">
                <a:latin typeface="Times New Roman" panose="02020603050405020304" pitchFamily="18" charset="0"/>
                <a:cs typeface="Times New Roman" panose="02020603050405020304" pitchFamily="18" charset="0"/>
              </a:rPr>
              <a:t>O’Reilly Publications, 2015.  </a:t>
            </a:r>
          </a:p>
          <a:p>
            <a:pPr marL="457200" lvl="0" indent="-457200" algn="just" fontAlgn="base">
              <a:buFont typeface="Wingdings" panose="05000000000000000000" pitchFamily="2" charset="2"/>
              <a:buChar char="q"/>
            </a:pPr>
            <a:endParaRPr lang="en-IN" sz="2400" dirty="0" smtClean="0">
              <a:latin typeface="Times New Roman" panose="02020603050405020304" pitchFamily="18" charset="0"/>
              <a:cs typeface="Times New Roman" panose="02020603050405020304" pitchFamily="18" charset="0"/>
            </a:endParaRPr>
          </a:p>
          <a:p>
            <a:pPr marL="457200" lvl="0" indent="-457200" algn="just" fontAlgn="base">
              <a:buFont typeface="Wingdings" panose="05000000000000000000" pitchFamily="2" charset="2"/>
              <a:buChar char="q"/>
            </a:pPr>
            <a:r>
              <a:rPr lang="en-IN" sz="2400" dirty="0" smtClean="0">
                <a:latin typeface="Times New Roman" panose="02020603050405020304" pitchFamily="18" charset="0"/>
                <a:cs typeface="Times New Roman" panose="02020603050405020304" pitchFamily="18" charset="0"/>
              </a:rPr>
              <a:t>Luke Welling, Laura Thomson, “PHP and MySQL Web Development”, 5</a:t>
            </a:r>
            <a:r>
              <a:rPr lang="en-IN" sz="2400" baseline="30000" dirty="0" smtClean="0">
                <a:latin typeface="Times New Roman" panose="02020603050405020304" pitchFamily="18" charset="0"/>
                <a:cs typeface="Times New Roman" panose="02020603050405020304" pitchFamily="18" charset="0"/>
              </a:rPr>
              <a:t>th</a:t>
            </a:r>
            <a:r>
              <a:rPr lang="en-IN" sz="2400" dirty="0" smtClean="0">
                <a:latin typeface="Times New Roman" panose="02020603050405020304" pitchFamily="18" charset="0"/>
                <a:cs typeface="Times New Roman" panose="02020603050405020304" pitchFamily="18" charset="0"/>
              </a:rPr>
              <a:t> </a:t>
            </a:r>
            <a:r>
              <a:rPr lang="en-IN" sz="2400" dirty="0" err="1" smtClean="0">
                <a:latin typeface="Times New Roman" panose="02020603050405020304" pitchFamily="18" charset="0"/>
                <a:cs typeface="Times New Roman" panose="02020603050405020304" pitchFamily="18" charset="0"/>
              </a:rPr>
              <a:t>Edition,Pearson</a:t>
            </a:r>
            <a:r>
              <a:rPr lang="en-IN" sz="2400" dirty="0" smtClean="0">
                <a:latin typeface="Times New Roman" panose="02020603050405020304" pitchFamily="18" charset="0"/>
                <a:cs typeface="Times New Roman" panose="02020603050405020304" pitchFamily="18" charset="0"/>
              </a:rPr>
              <a:t> Education, 2016. </a:t>
            </a:r>
          </a:p>
          <a:p>
            <a:pPr marL="457200" lvl="0" indent="-457200" algn="just" fontAlgn="base">
              <a:buFont typeface="Wingdings" panose="05000000000000000000" pitchFamily="2" charset="2"/>
              <a:buChar char="q"/>
            </a:pPr>
            <a:endParaRPr lang="en-IN" sz="2400" dirty="0" smtClean="0">
              <a:latin typeface="Times New Roman" panose="02020603050405020304" pitchFamily="18" charset="0"/>
              <a:cs typeface="Times New Roman" panose="02020603050405020304" pitchFamily="18" charset="0"/>
            </a:endParaRPr>
          </a:p>
          <a:p>
            <a:pPr marL="457200" lvl="0" indent="-457200" algn="just" fontAlgn="base">
              <a:buFont typeface="Wingdings" panose="05000000000000000000" pitchFamily="2" charset="2"/>
              <a:buChar char="q"/>
            </a:pPr>
            <a:r>
              <a:rPr lang="en-IN" sz="2400" dirty="0" smtClean="0">
                <a:latin typeface="Times New Roman" panose="02020603050405020304" pitchFamily="18" charset="0"/>
                <a:cs typeface="Times New Roman" panose="02020603050405020304" pitchFamily="18" charset="0"/>
              </a:rPr>
              <a:t>David Sawyer McFarland, “JavaScript &amp; </a:t>
            </a:r>
            <a:r>
              <a:rPr lang="en-IN" sz="2400" dirty="0" err="1" smtClean="0">
                <a:latin typeface="Times New Roman" panose="02020603050405020304" pitchFamily="18" charset="0"/>
                <a:cs typeface="Times New Roman" panose="02020603050405020304" pitchFamily="18" charset="0"/>
              </a:rPr>
              <a:t>JQuery</a:t>
            </a:r>
            <a:r>
              <a:rPr lang="en-IN" sz="2400" dirty="0" smtClean="0">
                <a:latin typeface="Times New Roman" panose="02020603050405020304" pitchFamily="18" charset="0"/>
                <a:cs typeface="Times New Roman" panose="02020603050405020304" pitchFamily="18" charset="0"/>
              </a:rPr>
              <a:t>”, 1</a:t>
            </a:r>
            <a:r>
              <a:rPr lang="en-IN" sz="2400" baseline="30000" dirty="0" smtClean="0">
                <a:latin typeface="Times New Roman" panose="02020603050405020304" pitchFamily="18" charset="0"/>
                <a:cs typeface="Times New Roman" panose="02020603050405020304" pitchFamily="18" charset="0"/>
              </a:rPr>
              <a:t>st</a:t>
            </a:r>
            <a:r>
              <a:rPr lang="en-IN" sz="2400" dirty="0" smtClean="0">
                <a:latin typeface="Times New Roman" panose="02020603050405020304" pitchFamily="18" charset="0"/>
                <a:cs typeface="Times New Roman" panose="02020603050405020304" pitchFamily="18" charset="0"/>
              </a:rPr>
              <a:t> Edition, O’Reilly/Shroff  Publishers &amp; Distributors Pvt Ltd, 2014. </a:t>
            </a:r>
          </a:p>
          <a:p>
            <a:endParaRPr lang="en-US" sz="2400"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13844680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5139" y="541090"/>
            <a:ext cx="2639808" cy="777405"/>
          </a:xfrm>
        </p:spPr>
        <p:txBody>
          <a:bodyPr/>
          <a:lstStyle/>
          <a:p>
            <a:r>
              <a:rPr lang="en-IN" dirty="0" smtClean="0">
                <a:latin typeface="Times New Roman" pitchFamily="18" charset="0"/>
                <a:cs typeface="Times New Roman" pitchFamily="18" charset="0"/>
              </a:rPr>
              <a:t>ABSTRACT</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505134" y="1742930"/>
            <a:ext cx="10729192" cy="4653136"/>
          </a:xfrm>
        </p:spPr>
        <p:txBody>
          <a:bodyPr>
            <a:noAutofit/>
          </a:bodyPr>
          <a:lstStyle/>
          <a:p>
            <a:pPr algn="just">
              <a:buNone/>
            </a:pPr>
            <a:r>
              <a:rPr lang="en-US" sz="2400" dirty="0">
                <a:latin typeface="Times New Roman" pitchFamily="18" charset="0"/>
                <a:cs typeface="Times New Roman" pitchFamily="18" charset="0"/>
              </a:rPr>
              <a:t>	</a:t>
            </a:r>
            <a:r>
              <a:rPr lang="en-GB" sz="2400" dirty="0">
                <a:latin typeface="Times New Roman" panose="02020603050405020304" pitchFamily="18" charset="0"/>
                <a:cs typeface="Times New Roman" panose="02020603050405020304" pitchFamily="18" charset="0"/>
              </a:rPr>
              <a:t>Computer Science and Engineering department webpage provides an opportunities for students to go through the webpage learn more about the college and its environment, its aim, goals, mission and opportunities. Also to enquire about the college by collecting phone number or mail id from the website, the user can even get the college address. The webpage has some pictures about the Computer Science and Engineering department and its labs. The webpage also has all the teacher names and qualification and is user friendly and provides as much as information required.</a:t>
            </a:r>
            <a:endParaRPr lang="en-US" sz="2400" dirty="0">
              <a:latin typeface="Times New Roman" panose="02020603050405020304" pitchFamily="18" charset="0"/>
              <a:cs typeface="Times New Roman" panose="02020603050405020304" pitchFamily="18" charset="0"/>
            </a:endParaRPr>
          </a:p>
          <a:p>
            <a:pPr algn="just">
              <a:buNone/>
            </a:pP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28239583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75520" y="116632"/>
            <a:ext cx="7772400" cy="1470025"/>
          </a:xfrm>
        </p:spPr>
        <p:txBody>
          <a:bodyPr/>
          <a:lstStyle/>
          <a:p>
            <a:pPr algn="ctr"/>
            <a:r>
              <a:rPr lang="en-IN" dirty="0" smtClean="0">
                <a:latin typeface="Times New Roman" pitchFamily="18" charset="0"/>
                <a:cs typeface="Times New Roman" pitchFamily="18" charset="0"/>
              </a:rPr>
              <a:t>INTRODUCTION</a:t>
            </a:r>
            <a:endParaRPr lang="en-US" dirty="0">
              <a:latin typeface="Times New Roman" pitchFamily="18" charset="0"/>
              <a:cs typeface="Times New Roman" pitchFamily="18" charset="0"/>
            </a:endParaRPr>
          </a:p>
        </p:txBody>
      </p:sp>
      <p:sp>
        <p:nvSpPr>
          <p:cNvPr id="17" name="TextBox 16"/>
          <p:cNvSpPr txBox="1"/>
          <p:nvPr/>
        </p:nvSpPr>
        <p:spPr>
          <a:xfrm>
            <a:off x="922119" y="2042703"/>
            <a:ext cx="9937104" cy="4154984"/>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Computer Science and Engineering department webpage in a collage website plays a major role in giving information more deeply to the visitors from which colleges can grab their attention. In our project we mainly focus on Computer Science and Engineering department of a collage and try to give best to the users. So mainly we focus on 5 different categories such as Home, About us, Gallery, Teachers and Contact. In addition to this we will give brief description about computer science and engineering mission and visions.</a:t>
            </a:r>
          </a:p>
          <a:p>
            <a:r>
              <a:rPr lang="en-GB" sz="2400" dirty="0">
                <a:latin typeface="Times New Roman" panose="02020603050405020304" pitchFamily="18" charset="0"/>
                <a:cs typeface="Times New Roman" panose="02020603050405020304" pitchFamily="18" charset="0"/>
              </a:rPr>
              <a:t>Here we would provide even description of the categories and if they are interested in knowing more then they have an option to know more about the Computer Science and Engineering department by mailing the college for enquires or contacting them.</a:t>
            </a:r>
            <a:endParaRPr lang="en-US" sz="2400"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34317675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75520" y="116632"/>
            <a:ext cx="7772400" cy="1470025"/>
          </a:xfrm>
        </p:spPr>
        <p:txBody>
          <a:bodyPr/>
          <a:lstStyle/>
          <a:p>
            <a:pPr algn="ctr"/>
            <a:r>
              <a:rPr lang="en-US" dirty="0" smtClean="0">
                <a:latin typeface="Times New Roman" pitchFamily="18" charset="0"/>
                <a:cs typeface="Times New Roman" pitchFamily="18" charset="0"/>
              </a:rPr>
              <a:t>Websites Visited</a:t>
            </a:r>
            <a:endParaRPr lang="en-US" dirty="0">
              <a:latin typeface="Times New Roman" pitchFamily="18" charset="0"/>
              <a:cs typeface="Times New Roman" pitchFamily="18" charset="0"/>
            </a:endParaRPr>
          </a:p>
        </p:txBody>
      </p:sp>
      <p:sp>
        <p:nvSpPr>
          <p:cNvPr id="3" name="TextBox 2"/>
          <p:cNvSpPr txBox="1"/>
          <p:nvPr/>
        </p:nvSpPr>
        <p:spPr>
          <a:xfrm>
            <a:off x="1495404" y="1970468"/>
            <a:ext cx="8332631" cy="5078313"/>
          </a:xfrm>
          <a:prstGeom prst="rect">
            <a:avLst/>
          </a:prstGeom>
          <a:noFill/>
        </p:spPr>
        <p:txBody>
          <a:bodyPr wrap="square" rtlCol="0">
            <a:spAutoFit/>
          </a:bodyPr>
          <a:lstStyle/>
          <a:p>
            <a:pPr marL="285750" indent="-285750">
              <a:buFont typeface="Wingdings" panose="05000000000000000000" pitchFamily="2" charset="2"/>
              <a:buChar char="q"/>
            </a:pPr>
            <a:r>
              <a:rPr lang="en-IN" sz="2400" dirty="0" smtClean="0">
                <a:latin typeface="Times New Roman" panose="02020603050405020304" pitchFamily="18" charset="0"/>
                <a:cs typeface="Times New Roman" panose="02020603050405020304" pitchFamily="18" charset="0"/>
              </a:rPr>
              <a:t>https://www.w3schools.com/w3css/w3css_slideshow.asp</a:t>
            </a:r>
          </a:p>
          <a:p>
            <a:pPr marL="285750" indent="-285750">
              <a:buFont typeface="Wingdings" panose="05000000000000000000" pitchFamily="2" charset="2"/>
              <a:buChar char="q"/>
            </a:pPr>
            <a:endParaRPr lang="en-IN" sz="2400"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sz="2400" dirty="0" smtClean="0">
                <a:latin typeface="Times New Roman" panose="02020603050405020304" pitchFamily="18" charset="0"/>
                <a:cs typeface="Times New Roman" panose="02020603050405020304" pitchFamily="18" charset="0"/>
              </a:rPr>
              <a:t>https://www.w3schools.com/html/html_images.asp</a:t>
            </a:r>
          </a:p>
          <a:p>
            <a:pPr marL="285750" indent="-285750">
              <a:buFont typeface="Wingdings" panose="05000000000000000000" pitchFamily="2" charset="2"/>
              <a:buChar char="q"/>
            </a:pPr>
            <a:endParaRPr lang="en-IN" sz="2400" dirty="0" smtClean="0">
              <a:solidFill>
                <a:srgbClr val="002060"/>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sz="2400" dirty="0" smtClean="0">
                <a:latin typeface="Times New Roman" panose="02020603050405020304" pitchFamily="18" charset="0"/>
                <a:cs typeface="Times New Roman" panose="02020603050405020304" pitchFamily="18" charset="0"/>
              </a:rPr>
              <a:t>https://www.template.net/.../mentoring-action-plan-template</a:t>
            </a:r>
          </a:p>
          <a:p>
            <a:pPr marL="285750" indent="-285750">
              <a:buFont typeface="Wingdings" panose="05000000000000000000" pitchFamily="2" charset="2"/>
              <a:buChar char="q"/>
            </a:pPr>
            <a:endParaRPr lang="en-IN" sz="2400" dirty="0" smtClean="0">
              <a:solidFill>
                <a:srgbClr val="002060"/>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sz="2400" dirty="0" smtClean="0">
                <a:latin typeface="Times New Roman" panose="02020603050405020304" pitchFamily="18" charset="0"/>
                <a:cs typeface="Times New Roman" panose="02020603050405020304" pitchFamily="18" charset="0"/>
              </a:rPr>
              <a:t>https://en.wikipedia.org/wiki/Blog</a:t>
            </a:r>
          </a:p>
          <a:p>
            <a:pPr marL="285750" indent="-285750">
              <a:buFont typeface="Wingdings" panose="05000000000000000000" pitchFamily="2" charset="2"/>
              <a:buChar char="q"/>
            </a:pPr>
            <a:endParaRPr lang="en-IN" sz="2400" dirty="0" smtClean="0">
              <a:latin typeface="Times New Roman" panose="02020603050405020304" pitchFamily="18" charset="0"/>
              <a:cs typeface="Times New Roman" panose="02020603050405020304" pitchFamily="18" charset="0"/>
            </a:endParaRPr>
          </a:p>
          <a:p>
            <a:pPr marL="285750" lvl="0" indent="-285750">
              <a:buFont typeface="Wingdings" panose="05000000000000000000" pitchFamily="2" charset="2"/>
              <a:buChar char="q"/>
            </a:pPr>
            <a:r>
              <a:rPr lang="en-IN" sz="2400" dirty="0" smtClean="0">
                <a:latin typeface="Times New Roman" panose="02020603050405020304" pitchFamily="18" charset="0"/>
                <a:cs typeface="Times New Roman" panose="02020603050405020304" pitchFamily="18" charset="0"/>
              </a:rPr>
              <a:t>https://edublogs.org </a:t>
            </a:r>
          </a:p>
          <a:p>
            <a:pPr marL="285750" lvl="0" indent="-285750">
              <a:buFont typeface="Wingdings" panose="05000000000000000000" pitchFamily="2" charset="2"/>
              <a:buChar char="q"/>
            </a:pPr>
            <a:endParaRPr lang="en-IN" sz="2400"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sz="2400" dirty="0" smtClean="0">
                <a:latin typeface="Times New Roman" panose="02020603050405020304" pitchFamily="18" charset="0"/>
                <a:cs typeface="Times New Roman" panose="02020603050405020304" pitchFamily="18" charset="0"/>
              </a:rPr>
              <a:t>https://www.launchora.com  </a:t>
            </a:r>
          </a:p>
          <a:p>
            <a:pPr marL="285750" indent="-285750">
              <a:buFont typeface="Wingdings" panose="05000000000000000000" pitchFamily="2" charset="2"/>
              <a:buChar char="q"/>
            </a:pPr>
            <a:endParaRPr lang="en-IN" sz="2400" dirty="0" smtClean="0">
              <a:latin typeface="Times New Roman" panose="02020603050405020304" pitchFamily="18" charset="0"/>
              <a:cs typeface="Times New Roman" panose="02020603050405020304" pitchFamily="18" charset="0"/>
            </a:endParaRPr>
          </a:p>
          <a:p>
            <a:pPr marL="285750" lvl="0" indent="-285750">
              <a:buFont typeface="Wingdings" panose="05000000000000000000" pitchFamily="2" charset="2"/>
              <a:buChar char="q"/>
            </a:pPr>
            <a:endParaRPr lang="en-IN"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dirty="0"/>
          </a:p>
        </p:txBody>
      </p:sp>
    </p:spTree>
    <p:extLst>
      <p:ext uri="{BB962C8B-B14F-4D97-AF65-F5344CB8AC3E}">
        <p14:creationId xmlns:p14="http://schemas.microsoft.com/office/powerpoint/2010/main" val="4221242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E603AF-F8E3-40B5-8C34-CF28E2C97AFD}"/>
              </a:ext>
            </a:extLst>
          </p:cNvPr>
          <p:cNvSpPr>
            <a:spLocks noGrp="1"/>
          </p:cNvSpPr>
          <p:nvPr>
            <p:ph type="title"/>
          </p:nvPr>
        </p:nvSpPr>
        <p:spPr>
          <a:xfrm>
            <a:off x="1055440" y="1214000"/>
            <a:ext cx="3874886" cy="1570481"/>
          </a:xfrm>
        </p:spPr>
        <p:txBody>
          <a:bodyPr>
            <a:normAutofit/>
          </a:bodyPr>
          <a:lstStyle/>
          <a:p>
            <a:r>
              <a:rPr lang="en-IN" sz="2400" dirty="0">
                <a:latin typeface="Times New Roman" panose="02020603050405020304" pitchFamily="18" charset="0"/>
                <a:cs typeface="Times New Roman" panose="02020603050405020304" pitchFamily="18" charset="0"/>
              </a:rPr>
              <a:t>HARDWARE AND SOFTWARE REQUIREMENT</a:t>
            </a:r>
          </a:p>
        </p:txBody>
      </p:sp>
      <p:sp>
        <p:nvSpPr>
          <p:cNvPr id="4" name="Text Placeholder 3">
            <a:extLst>
              <a:ext uri="{FF2B5EF4-FFF2-40B4-BE49-F238E27FC236}">
                <a16:creationId xmlns="" xmlns:a16="http://schemas.microsoft.com/office/drawing/2014/main" id="{3BB71A3E-9E50-4FEC-9503-5CAF2A5AA8FC}"/>
              </a:ext>
            </a:extLst>
          </p:cNvPr>
          <p:cNvSpPr>
            <a:spLocks noGrp="1"/>
          </p:cNvSpPr>
          <p:nvPr>
            <p:ph type="body" sz="half" idx="2"/>
          </p:nvPr>
        </p:nvSpPr>
        <p:spPr>
          <a:xfrm>
            <a:off x="1055440" y="3166170"/>
            <a:ext cx="3874886" cy="2604870"/>
          </a:xfrm>
        </p:spPr>
        <p:txBody>
          <a:bodyPr>
            <a:normAutofit/>
          </a:bodyPr>
          <a:lstStyle/>
          <a:p>
            <a:pPr>
              <a:buNone/>
            </a:pPr>
            <a:r>
              <a:rPr lang="en-US" sz="2200" b="1" u="sng" dirty="0">
                <a:latin typeface="Times New Roman" panose="02020603050405020304" pitchFamily="18" charset="0"/>
                <a:cs typeface="Times New Roman" panose="02020603050405020304" pitchFamily="18" charset="0"/>
              </a:rPr>
              <a:t>HARDWARE:</a:t>
            </a:r>
          </a:p>
          <a:p>
            <a:pPr marL="214313" indent="-214313">
              <a:buFont typeface="Wingdings" panose="05000000000000000000" pitchFamily="2" charset="2"/>
              <a:buChar char="q"/>
            </a:pPr>
            <a:r>
              <a:rPr lang="en-US" dirty="0"/>
              <a:t>System	</a:t>
            </a:r>
            <a:r>
              <a:rPr lang="en-US" dirty="0" smtClean="0"/>
              <a:t>  : Intel Core i3 and above.</a:t>
            </a:r>
            <a:endParaRPr lang="en-US" dirty="0"/>
          </a:p>
          <a:p>
            <a:pPr marL="214313" indent="-214313">
              <a:buFont typeface="Wingdings" panose="05000000000000000000" pitchFamily="2" charset="2"/>
              <a:buChar char="q"/>
            </a:pPr>
            <a:r>
              <a:rPr lang="en-US" dirty="0"/>
              <a:t>Hard </a:t>
            </a:r>
            <a:r>
              <a:rPr lang="en-US" dirty="0" smtClean="0"/>
              <a:t>Disk : </a:t>
            </a:r>
            <a:r>
              <a:rPr lang="en-US" dirty="0"/>
              <a:t>40 GB.</a:t>
            </a:r>
          </a:p>
          <a:p>
            <a:pPr marL="214313" indent="-214313">
              <a:buFont typeface="Wingdings" panose="05000000000000000000" pitchFamily="2" charset="2"/>
              <a:buChar char="q"/>
            </a:pPr>
            <a:r>
              <a:rPr lang="en-US" dirty="0"/>
              <a:t>Monitor	</a:t>
            </a:r>
            <a:r>
              <a:rPr lang="en-US" dirty="0" smtClean="0"/>
              <a:t>  : </a:t>
            </a:r>
            <a:r>
              <a:rPr lang="en-US" dirty="0"/>
              <a:t>15 VGA Colour.</a:t>
            </a:r>
          </a:p>
          <a:p>
            <a:pPr marL="214313" indent="-214313">
              <a:buFont typeface="Wingdings" panose="05000000000000000000" pitchFamily="2" charset="2"/>
              <a:buChar char="q"/>
            </a:pPr>
            <a:r>
              <a:rPr lang="en-US" dirty="0"/>
              <a:t>Mouse	</a:t>
            </a:r>
            <a:r>
              <a:rPr lang="en-US" dirty="0" smtClean="0"/>
              <a:t>  : </a:t>
            </a:r>
            <a:r>
              <a:rPr lang="en-US" dirty="0"/>
              <a:t>Logitech.</a:t>
            </a:r>
          </a:p>
          <a:p>
            <a:pPr marL="214313" indent="-214313">
              <a:buFont typeface="Wingdings" panose="05000000000000000000" pitchFamily="2" charset="2"/>
              <a:buChar char="q"/>
            </a:pPr>
            <a:r>
              <a:rPr lang="en-US" dirty="0"/>
              <a:t>Ram	</a:t>
            </a:r>
            <a:r>
              <a:rPr lang="en-US" dirty="0" smtClean="0"/>
              <a:t>  : </a:t>
            </a:r>
            <a:r>
              <a:rPr lang="en-US" dirty="0"/>
              <a:t>512 Mb</a:t>
            </a:r>
          </a:p>
          <a:p>
            <a:endParaRPr lang="en-IN" dirty="0"/>
          </a:p>
        </p:txBody>
      </p:sp>
      <p:pic>
        <p:nvPicPr>
          <p:cNvPr id="6" name="Picture 5">
            <a:extLst>
              <a:ext uri="{FF2B5EF4-FFF2-40B4-BE49-F238E27FC236}">
                <a16:creationId xmlns="" xmlns:a16="http://schemas.microsoft.com/office/drawing/2014/main" id="{C9EC3310-A4CA-40D1-97D2-3B04D89D4542}"/>
              </a:ext>
            </a:extLst>
          </p:cNvPr>
          <p:cNvPicPr>
            <a:picLocks noChangeAspect="1"/>
          </p:cNvPicPr>
          <p:nvPr/>
        </p:nvPicPr>
        <p:blipFill>
          <a:blip r:embed="rId2"/>
          <a:stretch>
            <a:fillRect/>
          </a:stretch>
        </p:blipFill>
        <p:spPr>
          <a:xfrm>
            <a:off x="4346722" y="829418"/>
            <a:ext cx="1813720" cy="1635467"/>
          </a:xfrm>
          <a:prstGeom prst="rect">
            <a:avLst/>
          </a:prstGeom>
        </p:spPr>
      </p:pic>
      <p:pic>
        <p:nvPicPr>
          <p:cNvPr id="8" name="Picture 7">
            <a:extLst>
              <a:ext uri="{FF2B5EF4-FFF2-40B4-BE49-F238E27FC236}">
                <a16:creationId xmlns="" xmlns:a16="http://schemas.microsoft.com/office/drawing/2014/main" id="{BD46A1AF-70A6-4F30-9509-2F9C36975CFC}"/>
              </a:ext>
            </a:extLst>
          </p:cNvPr>
          <p:cNvPicPr>
            <a:picLocks noChangeAspect="1"/>
          </p:cNvPicPr>
          <p:nvPr/>
        </p:nvPicPr>
        <p:blipFill>
          <a:blip r:embed="rId3"/>
          <a:stretch>
            <a:fillRect/>
          </a:stretch>
        </p:blipFill>
        <p:spPr>
          <a:xfrm>
            <a:off x="7936477" y="1412276"/>
            <a:ext cx="1547795" cy="1372205"/>
          </a:xfrm>
          <a:prstGeom prst="rect">
            <a:avLst/>
          </a:prstGeom>
        </p:spPr>
      </p:pic>
      <p:pic>
        <p:nvPicPr>
          <p:cNvPr id="10" name="Picture 9">
            <a:extLst>
              <a:ext uri="{FF2B5EF4-FFF2-40B4-BE49-F238E27FC236}">
                <a16:creationId xmlns="" xmlns:a16="http://schemas.microsoft.com/office/drawing/2014/main" id="{62B3660F-C110-4DCD-94BE-36CA86751C55}"/>
              </a:ext>
            </a:extLst>
          </p:cNvPr>
          <p:cNvPicPr>
            <a:picLocks noChangeAspect="1"/>
          </p:cNvPicPr>
          <p:nvPr/>
        </p:nvPicPr>
        <p:blipFill>
          <a:blip r:embed="rId4"/>
          <a:stretch>
            <a:fillRect/>
          </a:stretch>
        </p:blipFill>
        <p:spPr>
          <a:xfrm>
            <a:off x="6160442" y="2398458"/>
            <a:ext cx="1621631" cy="1585913"/>
          </a:xfrm>
          <a:prstGeom prst="rect">
            <a:avLst/>
          </a:prstGeom>
        </p:spPr>
      </p:pic>
      <p:pic>
        <p:nvPicPr>
          <p:cNvPr id="12" name="Picture 11">
            <a:extLst>
              <a:ext uri="{FF2B5EF4-FFF2-40B4-BE49-F238E27FC236}">
                <a16:creationId xmlns="" xmlns:a16="http://schemas.microsoft.com/office/drawing/2014/main" id="{02E269DB-881D-46C6-AE46-1FD9F6FFAFC1}"/>
              </a:ext>
            </a:extLst>
          </p:cNvPr>
          <p:cNvPicPr>
            <a:picLocks noChangeAspect="1"/>
          </p:cNvPicPr>
          <p:nvPr/>
        </p:nvPicPr>
        <p:blipFill>
          <a:blip r:embed="rId5"/>
          <a:stretch>
            <a:fillRect/>
          </a:stretch>
        </p:blipFill>
        <p:spPr>
          <a:xfrm>
            <a:off x="4373856" y="4437406"/>
            <a:ext cx="1992866" cy="1116005"/>
          </a:xfrm>
          <a:prstGeom prst="rect">
            <a:avLst/>
          </a:prstGeom>
        </p:spPr>
      </p:pic>
      <p:pic>
        <p:nvPicPr>
          <p:cNvPr id="14" name="Picture 13">
            <a:extLst>
              <a:ext uri="{FF2B5EF4-FFF2-40B4-BE49-F238E27FC236}">
                <a16:creationId xmlns="" xmlns:a16="http://schemas.microsoft.com/office/drawing/2014/main" id="{AAC7E45B-D796-432E-A9E1-1585CCCAB128}"/>
              </a:ext>
            </a:extLst>
          </p:cNvPr>
          <p:cNvPicPr>
            <a:picLocks noChangeAspect="1"/>
          </p:cNvPicPr>
          <p:nvPr/>
        </p:nvPicPr>
        <p:blipFill>
          <a:blip r:embed="rId6"/>
          <a:stretch>
            <a:fillRect/>
          </a:stretch>
        </p:blipFill>
        <p:spPr>
          <a:xfrm>
            <a:off x="7813191" y="4370330"/>
            <a:ext cx="1407319" cy="1250156"/>
          </a:xfrm>
          <a:prstGeom prst="rect">
            <a:avLst/>
          </a:prstGeom>
        </p:spPr>
      </p:pic>
    </p:spTree>
    <p:extLst>
      <p:ext uri="{BB962C8B-B14F-4D97-AF65-F5344CB8AC3E}">
        <p14:creationId xmlns:p14="http://schemas.microsoft.com/office/powerpoint/2010/main" val="10352129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A75F270A-1160-4432-8937-BE334D171631}"/>
              </a:ext>
            </a:extLst>
          </p:cNvPr>
          <p:cNvSpPr>
            <a:spLocks noGrp="1"/>
          </p:cNvSpPr>
          <p:nvPr>
            <p:ph type="body" sz="half" idx="2"/>
          </p:nvPr>
        </p:nvSpPr>
        <p:spPr>
          <a:xfrm>
            <a:off x="494717" y="2254220"/>
            <a:ext cx="4245518" cy="2698085"/>
          </a:xfrm>
        </p:spPr>
        <p:txBody>
          <a:bodyPr>
            <a:normAutofit/>
          </a:bodyPr>
          <a:lstStyle/>
          <a:p>
            <a:pPr>
              <a:buNone/>
            </a:pPr>
            <a:r>
              <a:rPr lang="en-US" sz="2200" b="1" u="sng" dirty="0">
                <a:latin typeface="Times New Roman" panose="02020603050405020304" pitchFamily="18" charset="0"/>
                <a:cs typeface="Times New Roman" panose="02020603050405020304" pitchFamily="18" charset="0"/>
              </a:rPr>
              <a:t>SOFTWARE:</a:t>
            </a:r>
          </a:p>
          <a:p>
            <a:pPr marL="214313" indent="-214313">
              <a:buFont typeface="Wingdings" panose="05000000000000000000" pitchFamily="2" charset="2"/>
              <a:buChar char="q"/>
            </a:pPr>
            <a:r>
              <a:rPr lang="en-US" dirty="0"/>
              <a:t>Operating </a:t>
            </a:r>
            <a:r>
              <a:rPr lang="en-US" dirty="0" smtClean="0"/>
              <a:t>system	 : Platform Independent</a:t>
            </a:r>
            <a:endParaRPr lang="en-US" dirty="0"/>
          </a:p>
          <a:p>
            <a:pPr marL="214313" indent="-214313">
              <a:buFont typeface="Wingdings" panose="05000000000000000000" pitchFamily="2" charset="2"/>
              <a:buChar char="q"/>
            </a:pPr>
            <a:r>
              <a:rPr lang="en-US" dirty="0"/>
              <a:t>Software </a:t>
            </a:r>
            <a:r>
              <a:rPr lang="en-US" dirty="0" smtClean="0"/>
              <a:t>Tool		 : VS Code</a:t>
            </a:r>
            <a:endParaRPr lang="en-US" dirty="0"/>
          </a:p>
          <a:p>
            <a:pPr marL="214313" indent="-214313">
              <a:buFont typeface="Wingdings" panose="05000000000000000000" pitchFamily="2" charset="2"/>
              <a:buChar char="q"/>
            </a:pPr>
            <a:r>
              <a:rPr lang="en-US" dirty="0" smtClean="0"/>
              <a:t>Server			 :XAMPP .</a:t>
            </a:r>
            <a:endParaRPr lang="en-US" dirty="0"/>
          </a:p>
          <a:p>
            <a:endParaRPr lang="en-IN" dirty="0"/>
          </a:p>
        </p:txBody>
      </p:sp>
      <p:pic>
        <p:nvPicPr>
          <p:cNvPr id="6" name="Picture 5">
            <a:extLst>
              <a:ext uri="{FF2B5EF4-FFF2-40B4-BE49-F238E27FC236}">
                <a16:creationId xmlns="" xmlns:a16="http://schemas.microsoft.com/office/drawing/2014/main" id="{7F310BBB-A250-4F6C-9549-268605B28042}"/>
              </a:ext>
            </a:extLst>
          </p:cNvPr>
          <p:cNvPicPr>
            <a:picLocks noChangeAspect="1"/>
          </p:cNvPicPr>
          <p:nvPr/>
        </p:nvPicPr>
        <p:blipFill>
          <a:blip r:embed="rId2"/>
          <a:stretch>
            <a:fillRect/>
          </a:stretch>
        </p:blipFill>
        <p:spPr>
          <a:xfrm>
            <a:off x="5291882" y="761267"/>
            <a:ext cx="1845005" cy="1254875"/>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3742" y="692696"/>
            <a:ext cx="1418559" cy="1561524"/>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01710" y="703490"/>
            <a:ext cx="2075723" cy="1556792"/>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1535" y="4117281"/>
            <a:ext cx="4043965" cy="2396548"/>
          </a:xfrm>
          <a:prstGeom prst="rect">
            <a:avLst/>
          </a:prstGeom>
        </p:spPr>
      </p:pic>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91882" y="2638522"/>
            <a:ext cx="4178121" cy="856378"/>
          </a:xfrm>
          <a:prstGeom prst="rect">
            <a:avLst/>
          </a:prstGeom>
        </p:spPr>
      </p:pic>
    </p:spTree>
    <p:extLst>
      <p:ext uri="{BB962C8B-B14F-4D97-AF65-F5344CB8AC3E}">
        <p14:creationId xmlns:p14="http://schemas.microsoft.com/office/powerpoint/2010/main" val="1280588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6883" y="1"/>
            <a:ext cx="7772400" cy="978794"/>
          </a:xfrm>
        </p:spPr>
        <p:txBody>
          <a:bodyPr/>
          <a:lstStyle/>
          <a:p>
            <a:pPr algn="ctr"/>
            <a:r>
              <a:rPr lang="en-IN" dirty="0" smtClean="0">
                <a:latin typeface="Times New Roman" pitchFamily="18" charset="0"/>
                <a:cs typeface="Times New Roman" pitchFamily="18" charset="0"/>
              </a:rPr>
              <a:t>DESIGN</a:t>
            </a:r>
            <a:endParaRPr lang="en-US" dirty="0">
              <a:latin typeface="Times New Roman" pitchFamily="18" charset="0"/>
              <a:cs typeface="Times New Roman" pitchFamily="18" charset="0"/>
            </a:endParaRPr>
          </a:p>
        </p:txBody>
      </p:sp>
      <p:cxnSp>
        <p:nvCxnSpPr>
          <p:cNvPr id="11" name="Straight Connector 10"/>
          <p:cNvCxnSpPr/>
          <p:nvPr/>
        </p:nvCxnSpPr>
        <p:spPr>
          <a:xfrm>
            <a:off x="1051083" y="2459865"/>
            <a:ext cx="9144000"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12" name="Rounded Rectangle 11"/>
          <p:cNvSpPr/>
          <p:nvPr/>
        </p:nvSpPr>
        <p:spPr>
          <a:xfrm>
            <a:off x="4649273" y="1455313"/>
            <a:ext cx="2073499" cy="476518"/>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HOME PAGE</a:t>
            </a:r>
            <a:endParaRPr lang="en-US" dirty="0"/>
          </a:p>
        </p:txBody>
      </p:sp>
      <p:cxnSp>
        <p:nvCxnSpPr>
          <p:cNvPr id="14" name="Straight Arrow Connector 13"/>
          <p:cNvCxnSpPr>
            <a:stCxn id="12" idx="2"/>
          </p:cNvCxnSpPr>
          <p:nvPr/>
        </p:nvCxnSpPr>
        <p:spPr>
          <a:xfrm flipH="1">
            <a:off x="5686022" y="1931831"/>
            <a:ext cx="1" cy="5280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9093939" y="3606085"/>
            <a:ext cx="1827346" cy="476518"/>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CONTACT US</a:t>
            </a:r>
            <a:endParaRPr lang="en-US" dirty="0"/>
          </a:p>
        </p:txBody>
      </p:sp>
      <p:sp>
        <p:nvSpPr>
          <p:cNvPr id="19" name="Rounded Rectangle 18"/>
          <p:cNvSpPr/>
          <p:nvPr/>
        </p:nvSpPr>
        <p:spPr>
          <a:xfrm>
            <a:off x="6619621" y="3606085"/>
            <a:ext cx="1911752" cy="476518"/>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LABORATORY</a:t>
            </a:r>
            <a:endParaRPr lang="en-US" dirty="0"/>
          </a:p>
        </p:txBody>
      </p:sp>
      <p:sp>
        <p:nvSpPr>
          <p:cNvPr id="20" name="Rounded Rectangle 19"/>
          <p:cNvSpPr/>
          <p:nvPr/>
        </p:nvSpPr>
        <p:spPr>
          <a:xfrm>
            <a:off x="4444357" y="3599646"/>
            <a:ext cx="1612698" cy="476518"/>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TEACHERS</a:t>
            </a:r>
            <a:endParaRPr lang="en-US" dirty="0"/>
          </a:p>
        </p:txBody>
      </p:sp>
      <p:sp>
        <p:nvSpPr>
          <p:cNvPr id="21" name="Rounded Rectangle 20"/>
          <p:cNvSpPr/>
          <p:nvPr/>
        </p:nvSpPr>
        <p:spPr>
          <a:xfrm>
            <a:off x="2343644" y="3599646"/>
            <a:ext cx="1493952" cy="476518"/>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GALLERY</a:t>
            </a:r>
            <a:endParaRPr lang="en-US" dirty="0"/>
          </a:p>
        </p:txBody>
      </p:sp>
      <p:sp>
        <p:nvSpPr>
          <p:cNvPr id="22" name="Rounded Rectangle 21"/>
          <p:cNvSpPr/>
          <p:nvPr/>
        </p:nvSpPr>
        <p:spPr>
          <a:xfrm>
            <a:off x="312503" y="3599646"/>
            <a:ext cx="1477159" cy="476518"/>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ABOUT US</a:t>
            </a:r>
            <a:endParaRPr lang="en-US" dirty="0"/>
          </a:p>
        </p:txBody>
      </p:sp>
      <p:cxnSp>
        <p:nvCxnSpPr>
          <p:cNvPr id="23" name="Straight Arrow Connector 22"/>
          <p:cNvCxnSpPr>
            <a:endCxn id="22" idx="0"/>
          </p:cNvCxnSpPr>
          <p:nvPr/>
        </p:nvCxnSpPr>
        <p:spPr>
          <a:xfrm>
            <a:off x="1051083" y="2459865"/>
            <a:ext cx="0" cy="11397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p:cNvCxnSpPr/>
          <p:nvPr/>
        </p:nvCxnSpPr>
        <p:spPr>
          <a:xfrm>
            <a:off x="3090620" y="2466304"/>
            <a:ext cx="0" cy="11397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p:cNvCxnSpPr/>
          <p:nvPr/>
        </p:nvCxnSpPr>
        <p:spPr>
          <a:xfrm>
            <a:off x="5250706" y="2467377"/>
            <a:ext cx="0" cy="11397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a:off x="7575497" y="2466304"/>
            <a:ext cx="0" cy="11397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p:cNvCxnSpPr/>
          <p:nvPr/>
        </p:nvCxnSpPr>
        <p:spPr>
          <a:xfrm>
            <a:off x="10195083" y="2459864"/>
            <a:ext cx="0" cy="11397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 name="Rounded Rectangle 29"/>
          <p:cNvSpPr/>
          <p:nvPr/>
        </p:nvSpPr>
        <p:spPr>
          <a:xfrm>
            <a:off x="125794" y="5215944"/>
            <a:ext cx="1850576" cy="476518"/>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TESTIMONIALS</a:t>
            </a:r>
            <a:endParaRPr lang="en-US" dirty="0"/>
          </a:p>
        </p:txBody>
      </p:sp>
      <p:sp>
        <p:nvSpPr>
          <p:cNvPr id="31" name="Rounded Rectangle 30"/>
          <p:cNvSpPr/>
          <p:nvPr/>
        </p:nvSpPr>
        <p:spPr>
          <a:xfrm>
            <a:off x="7731715" y="5228822"/>
            <a:ext cx="1599316" cy="476518"/>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EMAIL SMTP</a:t>
            </a:r>
            <a:endParaRPr lang="en-US" dirty="0"/>
          </a:p>
        </p:txBody>
      </p:sp>
      <p:sp>
        <p:nvSpPr>
          <p:cNvPr id="32" name="Rounded Rectangle 31"/>
          <p:cNvSpPr/>
          <p:nvPr/>
        </p:nvSpPr>
        <p:spPr>
          <a:xfrm>
            <a:off x="10259478" y="5215944"/>
            <a:ext cx="1769390" cy="476518"/>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GOOGLE MAP</a:t>
            </a:r>
            <a:endParaRPr lang="en-US" dirty="0"/>
          </a:p>
        </p:txBody>
      </p:sp>
      <p:cxnSp>
        <p:nvCxnSpPr>
          <p:cNvPr id="33" name="Straight Connector 32"/>
          <p:cNvCxnSpPr/>
          <p:nvPr/>
        </p:nvCxnSpPr>
        <p:spPr>
          <a:xfrm>
            <a:off x="8531373" y="4621369"/>
            <a:ext cx="2612800"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5" name="Straight Arrow Connector 34"/>
          <p:cNvCxnSpPr>
            <a:stCxn id="18" idx="2"/>
          </p:cNvCxnSpPr>
          <p:nvPr/>
        </p:nvCxnSpPr>
        <p:spPr>
          <a:xfrm>
            <a:off x="10007612" y="4082603"/>
            <a:ext cx="0" cy="5387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p:cNvCxnSpPr>
            <a:endCxn id="31" idx="0"/>
          </p:cNvCxnSpPr>
          <p:nvPr/>
        </p:nvCxnSpPr>
        <p:spPr>
          <a:xfrm>
            <a:off x="8531373" y="4621369"/>
            <a:ext cx="0" cy="6074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 name="Straight Arrow Connector 44"/>
          <p:cNvCxnSpPr>
            <a:endCxn id="32" idx="0"/>
          </p:cNvCxnSpPr>
          <p:nvPr/>
        </p:nvCxnSpPr>
        <p:spPr>
          <a:xfrm>
            <a:off x="11144173" y="4621369"/>
            <a:ext cx="0" cy="5945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p:cNvCxnSpPr>
            <a:stCxn id="22" idx="2"/>
            <a:endCxn id="30" idx="0"/>
          </p:cNvCxnSpPr>
          <p:nvPr/>
        </p:nvCxnSpPr>
        <p:spPr>
          <a:xfrm flipH="1">
            <a:off x="1051082" y="4076164"/>
            <a:ext cx="1" cy="11397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2699374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A75F270A-1160-4432-8937-BE334D171631}"/>
              </a:ext>
            </a:extLst>
          </p:cNvPr>
          <p:cNvSpPr>
            <a:spLocks noGrp="1"/>
          </p:cNvSpPr>
          <p:nvPr>
            <p:ph type="body" sz="half" idx="2"/>
          </p:nvPr>
        </p:nvSpPr>
        <p:spPr>
          <a:xfrm>
            <a:off x="623505" y="2423054"/>
            <a:ext cx="5043198" cy="2047324"/>
          </a:xfrm>
        </p:spPr>
        <p:txBody>
          <a:bodyPr>
            <a:normAutofit/>
          </a:bodyPr>
          <a:lstStyle/>
          <a:p>
            <a:pPr>
              <a:buNone/>
            </a:pPr>
            <a:r>
              <a:rPr lang="en-US" sz="2200" b="1" u="sng" dirty="0" smtClean="0">
                <a:latin typeface="Times New Roman" panose="02020603050405020304" pitchFamily="18" charset="0"/>
                <a:cs typeface="Times New Roman" panose="02020603050405020304" pitchFamily="18" charset="0"/>
              </a:rPr>
              <a:t>TECHNOLOGIES USED:</a:t>
            </a:r>
            <a:endParaRPr lang="en-US" sz="2200" b="1" u="sng" dirty="0">
              <a:latin typeface="Times New Roman" panose="02020603050405020304" pitchFamily="18" charset="0"/>
              <a:cs typeface="Times New Roman" panose="02020603050405020304" pitchFamily="18" charset="0"/>
            </a:endParaRPr>
          </a:p>
          <a:p>
            <a:pPr marL="214313" indent="-214313">
              <a:buFont typeface="Wingdings" panose="05000000000000000000" pitchFamily="2" charset="2"/>
              <a:buChar char="q"/>
            </a:pPr>
            <a:r>
              <a:rPr lang="en-US" dirty="0" smtClean="0"/>
              <a:t>Software </a:t>
            </a:r>
            <a:r>
              <a:rPr lang="en-US" dirty="0"/>
              <a:t>Tool          </a:t>
            </a:r>
            <a:r>
              <a:rPr lang="en-US" dirty="0" smtClean="0"/>
              <a:t> : VS Code</a:t>
            </a:r>
            <a:endParaRPr lang="en-US" dirty="0"/>
          </a:p>
          <a:p>
            <a:pPr marL="214313" indent="-214313">
              <a:buFont typeface="Wingdings" panose="05000000000000000000" pitchFamily="2" charset="2"/>
              <a:buChar char="q"/>
            </a:pPr>
            <a:r>
              <a:rPr lang="en-US" dirty="0"/>
              <a:t>Coding Language    </a:t>
            </a:r>
            <a:r>
              <a:rPr lang="en-US" dirty="0" smtClean="0"/>
              <a:t>  </a:t>
            </a:r>
            <a:r>
              <a:rPr lang="en-US" dirty="0"/>
              <a:t>: </a:t>
            </a:r>
            <a:r>
              <a:rPr lang="en-US" dirty="0" smtClean="0"/>
              <a:t>JavaScript, PHP, HTML, Bootstrap.</a:t>
            </a:r>
            <a:endParaRPr lang="en-US" dirty="0"/>
          </a:p>
          <a:p>
            <a:pPr marL="214313" indent="-214313">
              <a:buFont typeface="Wingdings" panose="05000000000000000000" pitchFamily="2" charset="2"/>
              <a:buChar char="q"/>
            </a:pPr>
            <a:r>
              <a:rPr lang="en-US" dirty="0"/>
              <a:t>Toolbox            </a:t>
            </a:r>
            <a:r>
              <a:rPr lang="en-US" dirty="0" smtClean="0"/>
              <a:t>        : </a:t>
            </a:r>
            <a:r>
              <a:rPr lang="en-US" dirty="0" err="1" smtClean="0"/>
              <a:t>PHPMailer</a:t>
            </a:r>
            <a:r>
              <a:rPr lang="en-US" dirty="0"/>
              <a:t>.</a:t>
            </a:r>
          </a:p>
          <a:p>
            <a:endParaRPr lang="en-IN"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79033" y="3837904"/>
            <a:ext cx="2279560" cy="1813605"/>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3991" y="1687551"/>
            <a:ext cx="1718289" cy="1623810"/>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90034" y="453831"/>
            <a:ext cx="2088999" cy="1800389"/>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9944" y="4816698"/>
            <a:ext cx="2365029" cy="1951149"/>
          </a:xfrm>
          <a:prstGeom prst="rect">
            <a:avLst/>
          </a:prstGeom>
        </p:spPr>
      </p:pic>
    </p:spTree>
    <p:extLst>
      <p:ext uri="{BB962C8B-B14F-4D97-AF65-F5344CB8AC3E}">
        <p14:creationId xmlns:p14="http://schemas.microsoft.com/office/powerpoint/2010/main" val="10756452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zoom_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7999"/>
          </a:xfrm>
          <a:prstGeom prst="rect">
            <a:avLst/>
          </a:prstGeom>
        </p:spPr>
      </p:pic>
    </p:spTree>
    <p:extLst>
      <p:ext uri="{BB962C8B-B14F-4D97-AF65-F5344CB8AC3E}">
        <p14:creationId xmlns:p14="http://schemas.microsoft.com/office/powerpoint/2010/main" val="4223943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theme/theme1.xml><?xml version="1.0" encoding="utf-8"?>
<a:theme xmlns:a="http://schemas.openxmlformats.org/drawingml/2006/main" name="1_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3.xml><?xml version="1.0" encoding="utf-8"?>
<a:theme xmlns:a="http://schemas.openxmlformats.org/drawingml/2006/main" name="2_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4.xml><?xml version="1.0" encoding="utf-8"?>
<a:theme xmlns:a="http://schemas.openxmlformats.org/drawingml/2006/main" name="3_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5.xml><?xml version="1.0" encoding="utf-8"?>
<a:theme xmlns:a="http://schemas.openxmlformats.org/drawingml/2006/main" name="4_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6.xml><?xml version="1.0" encoding="utf-8"?>
<a:theme xmlns:a="http://schemas.openxmlformats.org/drawingml/2006/main" name="5_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90</TotalTime>
  <Words>301</Words>
  <Application>Microsoft Office PowerPoint</Application>
  <PresentationFormat>Widescreen</PresentationFormat>
  <Paragraphs>76</Paragraphs>
  <Slides>10</Slides>
  <Notes>0</Notes>
  <HiddenSlides>0</HiddenSlides>
  <MMClips>1</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10</vt:i4>
      </vt:variant>
    </vt:vector>
  </HeadingPairs>
  <TitlesOfParts>
    <vt:vector size="22" baseType="lpstr">
      <vt:lpstr>Arial</vt:lpstr>
      <vt:lpstr>Century Gothic</vt:lpstr>
      <vt:lpstr>Times New Roman</vt:lpstr>
      <vt:lpstr>Trebuchet MS</vt:lpstr>
      <vt:lpstr>Wingdings</vt:lpstr>
      <vt:lpstr>Wingdings 3</vt:lpstr>
      <vt:lpstr>1_Facet</vt:lpstr>
      <vt:lpstr>Facet</vt:lpstr>
      <vt:lpstr>2_Facet</vt:lpstr>
      <vt:lpstr>3_Facet</vt:lpstr>
      <vt:lpstr>4_Facet</vt:lpstr>
      <vt:lpstr>5_Facet</vt:lpstr>
      <vt:lpstr>PowerPoint Presentation</vt:lpstr>
      <vt:lpstr>ABSTRACT</vt:lpstr>
      <vt:lpstr>INTRODUCTION</vt:lpstr>
      <vt:lpstr>Websites Visited</vt:lpstr>
      <vt:lpstr>HARDWARE AND SOFTWARE REQUIREMENT</vt:lpstr>
      <vt:lpstr>PowerPoint Presentation</vt:lpstr>
      <vt:lpstr>DESIGN</vt:lpstr>
      <vt:lpstr>PowerPoint Presentation</vt:lpstr>
      <vt:lpstr>PowerPoint Presentation</vt:lpstr>
      <vt:lpstr>REFERANCES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Windows User</cp:lastModifiedBy>
  <cp:revision>11</cp:revision>
  <dcterms:created xsi:type="dcterms:W3CDTF">2021-01-28T11:20:02Z</dcterms:created>
  <dcterms:modified xsi:type="dcterms:W3CDTF">2021-01-28T13:04:17Z</dcterms:modified>
</cp:coreProperties>
</file>